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785" r:id="rId3"/>
  </p:sldMasterIdLst>
  <p:notesMasterIdLst>
    <p:notesMasterId r:id="rId18"/>
  </p:notesMasterIdLst>
  <p:sldIdLst>
    <p:sldId id="324" r:id="rId4"/>
    <p:sldId id="337" r:id="rId5"/>
    <p:sldId id="406" r:id="rId6"/>
    <p:sldId id="505" r:id="rId7"/>
    <p:sldId id="508" r:id="rId8"/>
    <p:sldId id="335" r:id="rId9"/>
    <p:sldId id="340" r:id="rId10"/>
    <p:sldId id="359" r:id="rId11"/>
    <p:sldId id="509" r:id="rId12"/>
    <p:sldId id="510" r:id="rId13"/>
    <p:sldId id="444" r:id="rId14"/>
    <p:sldId id="513" r:id="rId15"/>
    <p:sldId id="515" r:id="rId16"/>
    <p:sldId id="495"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eu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434" autoAdjust="0"/>
  </p:normalViewPr>
  <p:slideViewPr>
    <p:cSldViewPr snapToGrid="0">
      <p:cViewPr varScale="1">
        <p:scale>
          <a:sx n="92" d="100"/>
          <a:sy n="92" d="100"/>
        </p:scale>
        <p:origin x="90" y="78"/>
      </p:cViewPr>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diagrams/_rels/data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image" Target="../media/image15.png"/><Relationship Id="rId5" Type="http://schemas.openxmlformats.org/officeDocument/2006/relationships/image" Target="../media/image19.png"/><Relationship Id="rId4" Type="http://schemas.openxmlformats.org/officeDocument/2006/relationships/image" Target="../media/image18.png"/></Relationships>
</file>

<file path=ppt/diagrams/_rels/drawing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image" Target="../media/image15.png"/><Relationship Id="rId5" Type="http://schemas.openxmlformats.org/officeDocument/2006/relationships/image" Target="../media/image19.png"/><Relationship Id="rId4" Type="http://schemas.openxmlformats.org/officeDocument/2006/relationships/image" Target="../media/image18.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F63133-DBB3-4F92-9291-9D2F0DB38A97}"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D8388690-90A5-4356-8A15-43A06EC97CDE}">
      <dgm:prSet phldrT="[Texte]" custT="1"/>
      <dgm:spPr/>
      <dgm:t>
        <a:bodyPr/>
        <a:lstStyle/>
        <a:p>
          <a:r>
            <a:rPr lang="fr-FR" sz="2400" b="1" dirty="0">
              <a:solidFill>
                <a:srgbClr val="FF0000"/>
              </a:solidFill>
              <a:effectLst/>
              <a:latin typeface="Arial" panose="020B0604020202020204" pitchFamily="34" charset="0"/>
              <a:cs typeface="Arial" panose="020B0604020202020204" pitchFamily="34" charset="0"/>
            </a:rPr>
            <a:t>constat</a:t>
          </a:r>
        </a:p>
      </dgm:t>
    </dgm:pt>
    <dgm:pt modelId="{D010CC83-6856-4DE9-85E4-A7522417420B}" type="parTrans" cxnId="{0C372F60-2BCF-47A2-BA41-AA64E4F404E7}">
      <dgm:prSet/>
      <dgm:spPr/>
      <dgm:t>
        <a:bodyPr/>
        <a:lstStyle/>
        <a:p>
          <a:endParaRPr lang="fr-FR" sz="2400">
            <a:effectLst/>
            <a:latin typeface="Arial" panose="020B0604020202020204" pitchFamily="34" charset="0"/>
            <a:cs typeface="Arial" panose="020B0604020202020204" pitchFamily="34" charset="0"/>
          </a:endParaRPr>
        </a:p>
      </dgm:t>
    </dgm:pt>
    <dgm:pt modelId="{BD161BF1-4C16-40BB-920F-DD6FC4E06534}" type="sibTrans" cxnId="{0C372F60-2BCF-47A2-BA41-AA64E4F404E7}">
      <dgm:prSet/>
      <dgm:spPr/>
      <dgm:t>
        <a:bodyPr/>
        <a:lstStyle/>
        <a:p>
          <a:endParaRPr lang="fr-FR" sz="2400">
            <a:effectLst/>
            <a:latin typeface="Arial" panose="020B0604020202020204" pitchFamily="34" charset="0"/>
            <a:cs typeface="Arial" panose="020B0604020202020204" pitchFamily="34" charset="0"/>
          </a:endParaRPr>
        </a:p>
      </dgm:t>
    </dgm:pt>
    <dgm:pt modelId="{3E3FDA1D-72A9-4A4F-8CE7-BC8763C45F9F}">
      <dgm:prSet phldrT="[Texte]" custT="1"/>
      <dgm:spPr>
        <a:solidFill>
          <a:schemeClr val="accent1">
            <a:lumMod val="20000"/>
            <a:lumOff val="80000"/>
            <a:alpha val="90000"/>
          </a:schemeClr>
        </a:solidFill>
      </dgm:spPr>
      <dgm:t>
        <a:bodyPr/>
        <a:lstStyle/>
        <a:p>
          <a:pPr algn="l"/>
          <a:endParaRPr lang="fr-FR" sz="2400" dirty="0">
            <a:effectLst/>
            <a:latin typeface="Arial" panose="020B0604020202020204" pitchFamily="34" charset="0"/>
            <a:cs typeface="Arial" panose="020B0604020202020204" pitchFamily="34" charset="0"/>
          </a:endParaRPr>
        </a:p>
      </dgm:t>
    </dgm:pt>
    <dgm:pt modelId="{2F79DA95-ACF7-4947-BD24-44F3730D1BA9}" type="parTrans" cxnId="{9EF0EC65-8119-447B-AA96-D327335AF9D1}">
      <dgm:prSet/>
      <dgm:spPr/>
      <dgm:t>
        <a:bodyPr/>
        <a:lstStyle/>
        <a:p>
          <a:endParaRPr lang="fr-FR" sz="2400">
            <a:effectLst/>
            <a:latin typeface="Arial" panose="020B0604020202020204" pitchFamily="34" charset="0"/>
            <a:cs typeface="Arial" panose="020B0604020202020204" pitchFamily="34" charset="0"/>
          </a:endParaRPr>
        </a:p>
      </dgm:t>
    </dgm:pt>
    <dgm:pt modelId="{4A9BB328-5B82-4FF4-945A-D0DC161AA70D}" type="sibTrans" cxnId="{9EF0EC65-8119-447B-AA96-D327335AF9D1}">
      <dgm:prSet/>
      <dgm:spPr/>
      <dgm:t>
        <a:bodyPr/>
        <a:lstStyle/>
        <a:p>
          <a:endParaRPr lang="fr-FR" sz="2400">
            <a:effectLst/>
            <a:latin typeface="Arial" panose="020B0604020202020204" pitchFamily="34" charset="0"/>
            <a:cs typeface="Arial" panose="020B0604020202020204" pitchFamily="34" charset="0"/>
          </a:endParaRPr>
        </a:p>
      </dgm:t>
    </dgm:pt>
    <dgm:pt modelId="{B2936A0D-9D33-400A-A30E-314135AC4BA7}">
      <dgm:prSet phldrT="[Texte]" custT="1"/>
      <dgm:spPr>
        <a:solidFill>
          <a:schemeClr val="accent1">
            <a:lumMod val="20000"/>
            <a:lumOff val="80000"/>
            <a:alpha val="90000"/>
          </a:schemeClr>
        </a:solidFill>
      </dgm:spPr>
      <dgm:t>
        <a:bodyPr/>
        <a:lstStyle/>
        <a:p>
          <a:pPr algn="just"/>
          <a:r>
            <a:rPr lang="fr-FR" sz="2400" b="1">
              <a:effectLst/>
              <a:latin typeface="Arial" panose="020B0604020202020204" pitchFamily="34" charset="0"/>
              <a:cs typeface="Arial" panose="020B0604020202020204" pitchFamily="34" charset="0"/>
            </a:rPr>
            <a:t>Années 80-90 : crises économiques persistantes + impact limité des PAS</a:t>
          </a:r>
          <a:endParaRPr lang="fr-FR" sz="2400" b="1" dirty="0">
            <a:effectLst/>
            <a:latin typeface="Arial" panose="020B0604020202020204" pitchFamily="34" charset="0"/>
            <a:cs typeface="Arial" panose="020B0604020202020204" pitchFamily="34" charset="0"/>
          </a:endParaRPr>
        </a:p>
      </dgm:t>
    </dgm:pt>
    <dgm:pt modelId="{8C73EB08-EFFA-44AC-97BA-7910EB4D9BB8}" type="parTrans" cxnId="{4E12C144-35FD-492A-BA84-0A79B286DB95}">
      <dgm:prSet/>
      <dgm:spPr/>
      <dgm:t>
        <a:bodyPr/>
        <a:lstStyle/>
        <a:p>
          <a:endParaRPr lang="fr-FR" sz="2400">
            <a:effectLst/>
            <a:latin typeface="Arial" panose="020B0604020202020204" pitchFamily="34" charset="0"/>
            <a:cs typeface="Arial" panose="020B0604020202020204" pitchFamily="34" charset="0"/>
          </a:endParaRPr>
        </a:p>
      </dgm:t>
    </dgm:pt>
    <dgm:pt modelId="{6330B6B9-4A5E-4C7B-9BC6-F786714ACDAF}" type="sibTrans" cxnId="{4E12C144-35FD-492A-BA84-0A79B286DB95}">
      <dgm:prSet/>
      <dgm:spPr/>
      <dgm:t>
        <a:bodyPr/>
        <a:lstStyle/>
        <a:p>
          <a:endParaRPr lang="fr-FR" sz="2400">
            <a:effectLst/>
            <a:latin typeface="Arial" panose="020B0604020202020204" pitchFamily="34" charset="0"/>
            <a:cs typeface="Arial" panose="020B0604020202020204" pitchFamily="34" charset="0"/>
          </a:endParaRPr>
        </a:p>
      </dgm:t>
    </dgm:pt>
    <dgm:pt modelId="{07074720-F8AF-4BB3-999A-085521F78534}">
      <dgm:prSet phldrT="[Texte]" custT="1"/>
      <dgm:spPr/>
      <dgm:t>
        <a:bodyPr/>
        <a:lstStyle/>
        <a:p>
          <a:r>
            <a:rPr lang="fr-FR" sz="2400" b="1" dirty="0">
              <a:solidFill>
                <a:srgbClr val="FF0000"/>
              </a:solidFill>
              <a:effectLst/>
              <a:latin typeface="Arial" panose="020B0604020202020204" pitchFamily="34" charset="0"/>
              <a:cs typeface="Arial" panose="020B0604020202020204" pitchFamily="34" charset="0"/>
            </a:rPr>
            <a:t>solution</a:t>
          </a:r>
        </a:p>
      </dgm:t>
    </dgm:pt>
    <dgm:pt modelId="{C626A658-63C1-4CB3-B105-AD8017464082}" type="parTrans" cxnId="{BAD33E0C-74AE-49B2-9DF1-5902E2C91939}">
      <dgm:prSet/>
      <dgm:spPr/>
      <dgm:t>
        <a:bodyPr/>
        <a:lstStyle/>
        <a:p>
          <a:endParaRPr lang="fr-FR" sz="2400">
            <a:effectLst/>
            <a:latin typeface="Arial" panose="020B0604020202020204" pitchFamily="34" charset="0"/>
            <a:cs typeface="Arial" panose="020B0604020202020204" pitchFamily="34" charset="0"/>
          </a:endParaRPr>
        </a:p>
      </dgm:t>
    </dgm:pt>
    <dgm:pt modelId="{20E5DF51-750C-4E54-BD54-B31CCE0445D8}" type="sibTrans" cxnId="{BAD33E0C-74AE-49B2-9DF1-5902E2C91939}">
      <dgm:prSet/>
      <dgm:spPr/>
      <dgm:t>
        <a:bodyPr/>
        <a:lstStyle/>
        <a:p>
          <a:endParaRPr lang="fr-FR" sz="2400">
            <a:effectLst/>
            <a:latin typeface="Arial" panose="020B0604020202020204" pitchFamily="34" charset="0"/>
            <a:cs typeface="Arial" panose="020B0604020202020204" pitchFamily="34" charset="0"/>
          </a:endParaRPr>
        </a:p>
      </dgm:t>
    </dgm:pt>
    <dgm:pt modelId="{D80477FE-5DB7-4B63-A1EA-04BEAFF43EF2}">
      <dgm:prSet phldrT="[Texte]" custT="1"/>
      <dgm:spPr>
        <a:solidFill>
          <a:schemeClr val="accent1">
            <a:lumMod val="20000"/>
            <a:lumOff val="80000"/>
            <a:alpha val="90000"/>
          </a:schemeClr>
        </a:solidFill>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fr-FR" altLang="fr-FR" sz="2400" b="1" dirty="0">
              <a:effectLst/>
              <a:latin typeface="Arial" panose="020B0604020202020204" pitchFamily="34" charset="0"/>
              <a:cs typeface="Arial" panose="020B0604020202020204" pitchFamily="34" charset="0"/>
            </a:rPr>
            <a:t> Nécessité d’agir dans un cadre cohérent pour améliorer la performance économique des Etats membres = création de l’UEMOA le 10 janvier 1994</a:t>
          </a:r>
          <a:endParaRPr lang="fr-FR" sz="2400" dirty="0">
            <a:effectLst/>
            <a:latin typeface="Arial" panose="020B0604020202020204" pitchFamily="34" charset="0"/>
            <a:cs typeface="Arial" panose="020B0604020202020204" pitchFamily="34" charset="0"/>
          </a:endParaRPr>
        </a:p>
      </dgm:t>
    </dgm:pt>
    <dgm:pt modelId="{1B6FC088-B14E-4EAC-AF90-708D305EABA6}" type="parTrans" cxnId="{CE806BC7-4DEB-44CA-9A09-FDA665FDF325}">
      <dgm:prSet/>
      <dgm:spPr/>
      <dgm:t>
        <a:bodyPr/>
        <a:lstStyle/>
        <a:p>
          <a:endParaRPr lang="fr-FR" sz="2400">
            <a:effectLst/>
            <a:latin typeface="Arial" panose="020B0604020202020204" pitchFamily="34" charset="0"/>
            <a:cs typeface="Arial" panose="020B0604020202020204" pitchFamily="34" charset="0"/>
          </a:endParaRPr>
        </a:p>
      </dgm:t>
    </dgm:pt>
    <dgm:pt modelId="{E155486F-1F74-4B9D-BDF1-48EE03CA831D}" type="sibTrans" cxnId="{CE806BC7-4DEB-44CA-9A09-FDA665FDF325}">
      <dgm:prSet/>
      <dgm:spPr/>
      <dgm:t>
        <a:bodyPr/>
        <a:lstStyle/>
        <a:p>
          <a:endParaRPr lang="fr-FR" sz="2400">
            <a:effectLst/>
            <a:latin typeface="Arial" panose="020B0604020202020204" pitchFamily="34" charset="0"/>
            <a:cs typeface="Arial" panose="020B0604020202020204" pitchFamily="34" charset="0"/>
          </a:endParaRPr>
        </a:p>
      </dgm:t>
    </dgm:pt>
    <dgm:pt modelId="{03211CEB-CC7E-4BF6-A9AB-8EEB64776151}">
      <dgm:prSet phldrT="[Texte]" custT="1"/>
      <dgm:spPr/>
      <dgm:t>
        <a:bodyPr/>
        <a:lstStyle/>
        <a:p>
          <a:r>
            <a:rPr lang="fr-FR" sz="2400" b="1" dirty="0">
              <a:solidFill>
                <a:srgbClr val="FF0000"/>
              </a:solidFill>
              <a:effectLst/>
              <a:latin typeface="Arial" panose="020B0604020202020204" pitchFamily="34" charset="0"/>
              <a:cs typeface="Arial" panose="020B0604020202020204" pitchFamily="34" charset="0"/>
            </a:rPr>
            <a:t>objectif</a:t>
          </a:r>
        </a:p>
      </dgm:t>
    </dgm:pt>
    <dgm:pt modelId="{E0EC993F-99C9-4D0C-81D5-96D36C1E6BFC}" type="parTrans" cxnId="{C35FA1A5-EE47-4771-857D-02A8992FF373}">
      <dgm:prSet/>
      <dgm:spPr/>
      <dgm:t>
        <a:bodyPr/>
        <a:lstStyle/>
        <a:p>
          <a:endParaRPr lang="fr-FR" sz="2400">
            <a:effectLst/>
            <a:latin typeface="Arial" panose="020B0604020202020204" pitchFamily="34" charset="0"/>
            <a:cs typeface="Arial" panose="020B0604020202020204" pitchFamily="34" charset="0"/>
          </a:endParaRPr>
        </a:p>
      </dgm:t>
    </dgm:pt>
    <dgm:pt modelId="{39A304D3-1BE5-461D-92A6-8CB6BA2AF0FE}" type="sibTrans" cxnId="{C35FA1A5-EE47-4771-857D-02A8992FF373}">
      <dgm:prSet/>
      <dgm:spPr/>
      <dgm:t>
        <a:bodyPr/>
        <a:lstStyle/>
        <a:p>
          <a:endParaRPr lang="fr-FR" sz="2400">
            <a:effectLst/>
            <a:latin typeface="Arial" panose="020B0604020202020204" pitchFamily="34" charset="0"/>
            <a:cs typeface="Arial" panose="020B0604020202020204" pitchFamily="34" charset="0"/>
          </a:endParaRPr>
        </a:p>
      </dgm:t>
    </dgm:pt>
    <dgm:pt modelId="{F943A941-14A6-40BA-8388-D44B5AA3649E}">
      <dgm:prSet phldrT="[Texte]" custT="1"/>
      <dgm:spPr>
        <a:solidFill>
          <a:schemeClr val="accent1">
            <a:lumMod val="20000"/>
            <a:lumOff val="80000"/>
            <a:alpha val="90000"/>
          </a:schemeClr>
        </a:solidFill>
      </dgm:spPr>
      <dgm:t>
        <a:bodyPr/>
        <a:lstStyle/>
        <a:p>
          <a:pPr algn="just"/>
          <a:r>
            <a:rPr lang="fr-FR" altLang="fr-FR" sz="2400" b="1" dirty="0">
              <a:effectLst/>
              <a:latin typeface="Arial" panose="020B0604020202020204" pitchFamily="34" charset="0"/>
              <a:cs typeface="Arial" panose="020B0604020202020204" pitchFamily="34" charset="0"/>
            </a:rPr>
            <a:t>Consolider les performances des huit Etats membres </a:t>
          </a:r>
          <a:r>
            <a:rPr lang="fr-FR" altLang="fr-FR" sz="2400" b="0" dirty="0">
              <a:effectLst/>
              <a:latin typeface="Arial" panose="020B0604020202020204" pitchFamily="34" charset="0"/>
              <a:cs typeface="Arial" panose="020B0604020202020204" pitchFamily="34" charset="0"/>
            </a:rPr>
            <a:t>[</a:t>
          </a:r>
          <a:r>
            <a:rPr lang="fr-CH" sz="2400" dirty="0"/>
            <a:t>Bénin, Burkina Faso, Côte d'Ivoire, Guinée-Bissau, Mali, Niger, Sénégal, Togo] </a:t>
          </a:r>
          <a:r>
            <a:rPr lang="fr-FR" altLang="fr-FR" sz="2400" b="1" dirty="0">
              <a:effectLst/>
              <a:latin typeface="Arial" panose="020B0604020202020204" pitchFamily="34" charset="0"/>
              <a:cs typeface="Arial" panose="020B0604020202020204" pitchFamily="34" charset="0"/>
            </a:rPr>
            <a:t>pour une participation plus efficiente à la compétition internationale.</a:t>
          </a:r>
          <a:endParaRPr lang="fr-FR" sz="2400" b="1" dirty="0">
            <a:effectLst/>
            <a:latin typeface="Arial" panose="020B0604020202020204" pitchFamily="34" charset="0"/>
            <a:cs typeface="Arial" panose="020B0604020202020204" pitchFamily="34" charset="0"/>
          </a:endParaRPr>
        </a:p>
      </dgm:t>
    </dgm:pt>
    <dgm:pt modelId="{AEDD7622-9710-40C5-AF14-F55C4937BFB1}" type="parTrans" cxnId="{A4914ECA-C2B8-4336-B0D1-BD9B39589CD8}">
      <dgm:prSet/>
      <dgm:spPr/>
      <dgm:t>
        <a:bodyPr/>
        <a:lstStyle/>
        <a:p>
          <a:endParaRPr lang="fr-FR" sz="2400">
            <a:effectLst/>
            <a:latin typeface="Arial" panose="020B0604020202020204" pitchFamily="34" charset="0"/>
            <a:cs typeface="Arial" panose="020B0604020202020204" pitchFamily="34" charset="0"/>
          </a:endParaRPr>
        </a:p>
      </dgm:t>
    </dgm:pt>
    <dgm:pt modelId="{8996A846-AD3F-4CF3-8C04-6E9DE5EEFC78}" type="sibTrans" cxnId="{A4914ECA-C2B8-4336-B0D1-BD9B39589CD8}">
      <dgm:prSet/>
      <dgm:spPr/>
      <dgm:t>
        <a:bodyPr/>
        <a:lstStyle/>
        <a:p>
          <a:endParaRPr lang="fr-FR" sz="2400">
            <a:effectLst/>
            <a:latin typeface="Arial" panose="020B0604020202020204" pitchFamily="34" charset="0"/>
            <a:cs typeface="Arial" panose="020B0604020202020204" pitchFamily="34" charset="0"/>
          </a:endParaRPr>
        </a:p>
      </dgm:t>
    </dgm:pt>
    <dgm:pt modelId="{BBB614AF-DEB6-4BC9-849A-031BE9E2B671}">
      <dgm:prSet phldrT="[Texte]" custT="1"/>
      <dgm:spPr>
        <a:solidFill>
          <a:schemeClr val="accent1">
            <a:lumMod val="20000"/>
            <a:lumOff val="80000"/>
            <a:alpha val="90000"/>
          </a:schemeClr>
        </a:solidFill>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lang="fr-FR" sz="2400" dirty="0">
            <a:effectLst/>
            <a:latin typeface="Arial" panose="020B0604020202020204" pitchFamily="34" charset="0"/>
            <a:cs typeface="Arial" panose="020B0604020202020204" pitchFamily="34" charset="0"/>
          </a:endParaRPr>
        </a:p>
      </dgm:t>
    </dgm:pt>
    <dgm:pt modelId="{63123CE6-6A95-4B53-9EC5-A41B6E4719C6}" type="parTrans" cxnId="{A1868CEA-31A9-442B-94BE-6E1C3C7F5095}">
      <dgm:prSet/>
      <dgm:spPr/>
      <dgm:t>
        <a:bodyPr/>
        <a:lstStyle/>
        <a:p>
          <a:endParaRPr lang="fr-FR" sz="2400">
            <a:effectLst/>
            <a:latin typeface="Arial" panose="020B0604020202020204" pitchFamily="34" charset="0"/>
            <a:cs typeface="Arial" panose="020B0604020202020204" pitchFamily="34" charset="0"/>
          </a:endParaRPr>
        </a:p>
      </dgm:t>
    </dgm:pt>
    <dgm:pt modelId="{AFE298E1-A4EE-4BE0-82E8-4238371B842C}" type="sibTrans" cxnId="{A1868CEA-31A9-442B-94BE-6E1C3C7F5095}">
      <dgm:prSet/>
      <dgm:spPr/>
      <dgm:t>
        <a:bodyPr/>
        <a:lstStyle/>
        <a:p>
          <a:endParaRPr lang="fr-FR" sz="2400">
            <a:effectLst/>
            <a:latin typeface="Arial" panose="020B0604020202020204" pitchFamily="34" charset="0"/>
            <a:cs typeface="Arial" panose="020B0604020202020204" pitchFamily="34" charset="0"/>
          </a:endParaRPr>
        </a:p>
      </dgm:t>
    </dgm:pt>
    <dgm:pt modelId="{99D6A976-C009-41B7-925F-DD568F076A6D}">
      <dgm:prSet phldrT="[Texte]" custT="1"/>
      <dgm:spPr>
        <a:solidFill>
          <a:schemeClr val="accent1">
            <a:lumMod val="20000"/>
            <a:lumOff val="80000"/>
            <a:alpha val="90000"/>
          </a:schemeClr>
        </a:solidFill>
      </dgm:spPr>
      <dgm:t>
        <a:bodyPr/>
        <a:lstStyle/>
        <a:p>
          <a:pPr algn="just"/>
          <a:endParaRPr lang="fr-FR" sz="2400" b="1" dirty="0">
            <a:effectLst/>
            <a:latin typeface="Arial" panose="020B0604020202020204" pitchFamily="34" charset="0"/>
            <a:cs typeface="Arial" panose="020B0604020202020204" pitchFamily="34" charset="0"/>
          </a:endParaRPr>
        </a:p>
      </dgm:t>
    </dgm:pt>
    <dgm:pt modelId="{97629DED-09DF-4539-8F0D-2C38CFCE47C0}" type="parTrans" cxnId="{232D0AF7-BBE2-4860-AA2D-6158DB2CC6E9}">
      <dgm:prSet/>
      <dgm:spPr/>
      <dgm:t>
        <a:bodyPr/>
        <a:lstStyle/>
        <a:p>
          <a:endParaRPr lang="fr-FR" sz="2400">
            <a:effectLst/>
            <a:latin typeface="Arial" panose="020B0604020202020204" pitchFamily="34" charset="0"/>
            <a:cs typeface="Arial" panose="020B0604020202020204" pitchFamily="34" charset="0"/>
          </a:endParaRPr>
        </a:p>
      </dgm:t>
    </dgm:pt>
    <dgm:pt modelId="{CFB74752-6A24-43E6-89BB-7BD2046C3C31}" type="sibTrans" cxnId="{232D0AF7-BBE2-4860-AA2D-6158DB2CC6E9}">
      <dgm:prSet/>
      <dgm:spPr/>
      <dgm:t>
        <a:bodyPr/>
        <a:lstStyle/>
        <a:p>
          <a:endParaRPr lang="fr-FR" sz="2400">
            <a:effectLst/>
            <a:latin typeface="Arial" panose="020B0604020202020204" pitchFamily="34" charset="0"/>
            <a:cs typeface="Arial" panose="020B0604020202020204" pitchFamily="34" charset="0"/>
          </a:endParaRPr>
        </a:p>
      </dgm:t>
    </dgm:pt>
    <dgm:pt modelId="{795FB573-E7FE-49C7-9AE1-79ED69C75ECF}" type="pres">
      <dgm:prSet presAssocID="{32F63133-DBB3-4F92-9291-9D2F0DB38A97}" presName="linearFlow" presStyleCnt="0">
        <dgm:presLayoutVars>
          <dgm:dir/>
          <dgm:animLvl val="lvl"/>
          <dgm:resizeHandles val="exact"/>
        </dgm:presLayoutVars>
      </dgm:prSet>
      <dgm:spPr/>
    </dgm:pt>
    <dgm:pt modelId="{85A1E7D2-B611-49DD-BC3C-C6056F929686}" type="pres">
      <dgm:prSet presAssocID="{D8388690-90A5-4356-8A15-43A06EC97CDE}" presName="composite" presStyleCnt="0"/>
      <dgm:spPr/>
    </dgm:pt>
    <dgm:pt modelId="{D2FCC530-19EE-4ACF-A40A-BC89559A1BC9}" type="pres">
      <dgm:prSet presAssocID="{D8388690-90A5-4356-8A15-43A06EC97CDE}" presName="parentText" presStyleLbl="alignNode1" presStyleIdx="0" presStyleCnt="3">
        <dgm:presLayoutVars>
          <dgm:chMax val="1"/>
          <dgm:bulletEnabled val="1"/>
        </dgm:presLayoutVars>
      </dgm:prSet>
      <dgm:spPr/>
    </dgm:pt>
    <dgm:pt modelId="{913E3714-9099-4C4E-B2FC-FC35052C63D6}" type="pres">
      <dgm:prSet presAssocID="{D8388690-90A5-4356-8A15-43A06EC97CDE}" presName="descendantText" presStyleLbl="alignAcc1" presStyleIdx="0" presStyleCnt="3" custScaleY="113371" custLinFactNeighborX="0">
        <dgm:presLayoutVars>
          <dgm:bulletEnabled val="1"/>
        </dgm:presLayoutVars>
      </dgm:prSet>
      <dgm:spPr/>
    </dgm:pt>
    <dgm:pt modelId="{3ABC3CEE-E706-40BE-80F5-12E677B25745}" type="pres">
      <dgm:prSet presAssocID="{BD161BF1-4C16-40BB-920F-DD6FC4E06534}" presName="sp" presStyleCnt="0"/>
      <dgm:spPr/>
    </dgm:pt>
    <dgm:pt modelId="{63070376-7980-4BC9-89CA-6967EACA40EE}" type="pres">
      <dgm:prSet presAssocID="{07074720-F8AF-4BB3-999A-085521F78534}" presName="composite" presStyleCnt="0"/>
      <dgm:spPr/>
    </dgm:pt>
    <dgm:pt modelId="{432CECA0-5548-41A7-B160-00489A840444}" type="pres">
      <dgm:prSet presAssocID="{07074720-F8AF-4BB3-999A-085521F78534}" presName="parentText" presStyleLbl="alignNode1" presStyleIdx="1" presStyleCnt="3">
        <dgm:presLayoutVars>
          <dgm:chMax val="1"/>
          <dgm:bulletEnabled val="1"/>
        </dgm:presLayoutVars>
      </dgm:prSet>
      <dgm:spPr/>
    </dgm:pt>
    <dgm:pt modelId="{7A7B146C-23B7-4FB0-AC18-559FAA10EA90}" type="pres">
      <dgm:prSet presAssocID="{07074720-F8AF-4BB3-999A-085521F78534}" presName="descendantText" presStyleLbl="alignAcc1" presStyleIdx="1" presStyleCnt="3" custScaleY="125710">
        <dgm:presLayoutVars>
          <dgm:bulletEnabled val="1"/>
        </dgm:presLayoutVars>
      </dgm:prSet>
      <dgm:spPr/>
    </dgm:pt>
    <dgm:pt modelId="{3362ED54-47F6-4625-84AF-262C616D8B34}" type="pres">
      <dgm:prSet presAssocID="{20E5DF51-750C-4E54-BD54-B31CCE0445D8}" presName="sp" presStyleCnt="0"/>
      <dgm:spPr/>
    </dgm:pt>
    <dgm:pt modelId="{D8CBE7D4-69C5-4BEC-8B6C-AA7263485C02}" type="pres">
      <dgm:prSet presAssocID="{03211CEB-CC7E-4BF6-A9AB-8EEB64776151}" presName="composite" presStyleCnt="0"/>
      <dgm:spPr/>
    </dgm:pt>
    <dgm:pt modelId="{15888194-45BD-4118-A25E-E3B9E24C43FE}" type="pres">
      <dgm:prSet presAssocID="{03211CEB-CC7E-4BF6-A9AB-8EEB64776151}" presName="parentText" presStyleLbl="alignNode1" presStyleIdx="2" presStyleCnt="3">
        <dgm:presLayoutVars>
          <dgm:chMax val="1"/>
          <dgm:bulletEnabled val="1"/>
        </dgm:presLayoutVars>
      </dgm:prSet>
      <dgm:spPr/>
    </dgm:pt>
    <dgm:pt modelId="{A0AB9528-B27D-4C24-A0D6-CE3F40B8A753}" type="pres">
      <dgm:prSet presAssocID="{03211CEB-CC7E-4BF6-A9AB-8EEB64776151}" presName="descendantText" presStyleLbl="alignAcc1" presStyleIdx="2" presStyleCnt="3" custScaleY="114383">
        <dgm:presLayoutVars>
          <dgm:bulletEnabled val="1"/>
        </dgm:presLayoutVars>
      </dgm:prSet>
      <dgm:spPr/>
    </dgm:pt>
  </dgm:ptLst>
  <dgm:cxnLst>
    <dgm:cxn modelId="{BAD33E0C-74AE-49B2-9DF1-5902E2C91939}" srcId="{32F63133-DBB3-4F92-9291-9D2F0DB38A97}" destId="{07074720-F8AF-4BB3-999A-085521F78534}" srcOrd="1" destOrd="0" parTransId="{C626A658-63C1-4CB3-B105-AD8017464082}" sibTransId="{20E5DF51-750C-4E54-BD54-B31CCE0445D8}"/>
    <dgm:cxn modelId="{61A1561A-142A-4D20-8F34-20804CF200F9}" type="presOf" srcId="{D8388690-90A5-4356-8A15-43A06EC97CDE}" destId="{D2FCC530-19EE-4ACF-A40A-BC89559A1BC9}" srcOrd="0" destOrd="0" presId="urn:microsoft.com/office/officeart/2005/8/layout/chevron2"/>
    <dgm:cxn modelId="{6035F123-8812-47F5-92D8-2145C7BBC213}" type="presOf" srcId="{D80477FE-5DB7-4B63-A1EA-04BEAFF43EF2}" destId="{7A7B146C-23B7-4FB0-AC18-559FAA10EA90}" srcOrd="0" destOrd="1" presId="urn:microsoft.com/office/officeart/2005/8/layout/chevron2"/>
    <dgm:cxn modelId="{0C372F60-2BCF-47A2-BA41-AA64E4F404E7}" srcId="{32F63133-DBB3-4F92-9291-9D2F0DB38A97}" destId="{D8388690-90A5-4356-8A15-43A06EC97CDE}" srcOrd="0" destOrd="0" parTransId="{D010CC83-6856-4DE9-85E4-A7522417420B}" sibTransId="{BD161BF1-4C16-40BB-920F-DD6FC4E06534}"/>
    <dgm:cxn modelId="{4E12C144-35FD-492A-BA84-0A79B286DB95}" srcId="{D8388690-90A5-4356-8A15-43A06EC97CDE}" destId="{B2936A0D-9D33-400A-A30E-314135AC4BA7}" srcOrd="1" destOrd="0" parTransId="{8C73EB08-EFFA-44AC-97BA-7910EB4D9BB8}" sibTransId="{6330B6B9-4A5E-4C7B-9BC6-F786714ACDAF}"/>
    <dgm:cxn modelId="{989AE565-1BF1-4339-9909-3C6A9770D530}" type="presOf" srcId="{07074720-F8AF-4BB3-999A-085521F78534}" destId="{432CECA0-5548-41A7-B160-00489A840444}" srcOrd="0" destOrd="0" presId="urn:microsoft.com/office/officeart/2005/8/layout/chevron2"/>
    <dgm:cxn modelId="{9EF0EC65-8119-447B-AA96-D327335AF9D1}" srcId="{D8388690-90A5-4356-8A15-43A06EC97CDE}" destId="{3E3FDA1D-72A9-4A4F-8CE7-BC8763C45F9F}" srcOrd="0" destOrd="0" parTransId="{2F79DA95-ACF7-4947-BD24-44F3730D1BA9}" sibTransId="{4A9BB328-5B82-4FF4-945A-D0DC161AA70D}"/>
    <dgm:cxn modelId="{3D2AC471-C2E2-4E29-ABA5-3FCD4AA4E444}" type="presOf" srcId="{B2936A0D-9D33-400A-A30E-314135AC4BA7}" destId="{913E3714-9099-4C4E-B2FC-FC35052C63D6}" srcOrd="0" destOrd="1" presId="urn:microsoft.com/office/officeart/2005/8/layout/chevron2"/>
    <dgm:cxn modelId="{10A10194-DAFE-4BFD-A8CA-6DC141E8310E}" type="presOf" srcId="{3E3FDA1D-72A9-4A4F-8CE7-BC8763C45F9F}" destId="{913E3714-9099-4C4E-B2FC-FC35052C63D6}" srcOrd="0" destOrd="0" presId="urn:microsoft.com/office/officeart/2005/8/layout/chevron2"/>
    <dgm:cxn modelId="{C35FA1A5-EE47-4771-857D-02A8992FF373}" srcId="{32F63133-DBB3-4F92-9291-9D2F0DB38A97}" destId="{03211CEB-CC7E-4BF6-A9AB-8EEB64776151}" srcOrd="2" destOrd="0" parTransId="{E0EC993F-99C9-4D0C-81D5-96D36C1E6BFC}" sibTransId="{39A304D3-1BE5-461D-92A6-8CB6BA2AF0FE}"/>
    <dgm:cxn modelId="{B41E66C7-DDBB-4314-9340-DB366B697CFF}" type="presOf" srcId="{BBB614AF-DEB6-4BC9-849A-031BE9E2B671}" destId="{7A7B146C-23B7-4FB0-AC18-559FAA10EA90}" srcOrd="0" destOrd="0" presId="urn:microsoft.com/office/officeart/2005/8/layout/chevron2"/>
    <dgm:cxn modelId="{CE806BC7-4DEB-44CA-9A09-FDA665FDF325}" srcId="{07074720-F8AF-4BB3-999A-085521F78534}" destId="{D80477FE-5DB7-4B63-A1EA-04BEAFF43EF2}" srcOrd="1" destOrd="0" parTransId="{1B6FC088-B14E-4EAC-AF90-708D305EABA6}" sibTransId="{E155486F-1F74-4B9D-BDF1-48EE03CA831D}"/>
    <dgm:cxn modelId="{A4914ECA-C2B8-4336-B0D1-BD9B39589CD8}" srcId="{03211CEB-CC7E-4BF6-A9AB-8EEB64776151}" destId="{F943A941-14A6-40BA-8388-D44B5AA3649E}" srcOrd="0" destOrd="0" parTransId="{AEDD7622-9710-40C5-AF14-F55C4937BFB1}" sibTransId="{8996A846-AD3F-4CF3-8C04-6E9DE5EEFC78}"/>
    <dgm:cxn modelId="{A03127CE-2883-4EF3-941F-3462B0AC39EA}" type="presOf" srcId="{03211CEB-CC7E-4BF6-A9AB-8EEB64776151}" destId="{15888194-45BD-4118-A25E-E3B9E24C43FE}" srcOrd="0" destOrd="0" presId="urn:microsoft.com/office/officeart/2005/8/layout/chevron2"/>
    <dgm:cxn modelId="{7DFD35D2-2820-4629-AA97-12CD5F57771B}" type="presOf" srcId="{F943A941-14A6-40BA-8388-D44B5AA3649E}" destId="{A0AB9528-B27D-4C24-A0D6-CE3F40B8A753}" srcOrd="0" destOrd="0" presId="urn:microsoft.com/office/officeart/2005/8/layout/chevron2"/>
    <dgm:cxn modelId="{A1868CEA-31A9-442B-94BE-6E1C3C7F5095}" srcId="{07074720-F8AF-4BB3-999A-085521F78534}" destId="{BBB614AF-DEB6-4BC9-849A-031BE9E2B671}" srcOrd="0" destOrd="0" parTransId="{63123CE6-6A95-4B53-9EC5-A41B6E4719C6}" sibTransId="{AFE298E1-A4EE-4BE0-82E8-4238371B842C}"/>
    <dgm:cxn modelId="{7A44FAF3-7BB4-484B-BB0D-BA49F961F466}" type="presOf" srcId="{32F63133-DBB3-4F92-9291-9D2F0DB38A97}" destId="{795FB573-E7FE-49C7-9AE1-79ED69C75ECF}" srcOrd="0" destOrd="0" presId="urn:microsoft.com/office/officeart/2005/8/layout/chevron2"/>
    <dgm:cxn modelId="{35B5A3F6-779B-4EE9-9016-6C4CE9EF88CF}" type="presOf" srcId="{99D6A976-C009-41B7-925F-DD568F076A6D}" destId="{913E3714-9099-4C4E-B2FC-FC35052C63D6}" srcOrd="0" destOrd="2" presId="urn:microsoft.com/office/officeart/2005/8/layout/chevron2"/>
    <dgm:cxn modelId="{232D0AF7-BBE2-4860-AA2D-6158DB2CC6E9}" srcId="{D8388690-90A5-4356-8A15-43A06EC97CDE}" destId="{99D6A976-C009-41B7-925F-DD568F076A6D}" srcOrd="2" destOrd="0" parTransId="{97629DED-09DF-4539-8F0D-2C38CFCE47C0}" sibTransId="{CFB74752-6A24-43E6-89BB-7BD2046C3C31}"/>
    <dgm:cxn modelId="{4873890B-30FF-4A15-B25C-CB32061803B6}" type="presParOf" srcId="{795FB573-E7FE-49C7-9AE1-79ED69C75ECF}" destId="{85A1E7D2-B611-49DD-BC3C-C6056F929686}" srcOrd="0" destOrd="0" presId="urn:microsoft.com/office/officeart/2005/8/layout/chevron2"/>
    <dgm:cxn modelId="{3C3BB365-A470-4684-8815-EC100CA6781F}" type="presParOf" srcId="{85A1E7D2-B611-49DD-BC3C-C6056F929686}" destId="{D2FCC530-19EE-4ACF-A40A-BC89559A1BC9}" srcOrd="0" destOrd="0" presId="urn:microsoft.com/office/officeart/2005/8/layout/chevron2"/>
    <dgm:cxn modelId="{CADEEDA1-7708-47FC-8D51-E42A82CA6861}" type="presParOf" srcId="{85A1E7D2-B611-49DD-BC3C-C6056F929686}" destId="{913E3714-9099-4C4E-B2FC-FC35052C63D6}" srcOrd="1" destOrd="0" presId="urn:microsoft.com/office/officeart/2005/8/layout/chevron2"/>
    <dgm:cxn modelId="{8E1C5FD0-609F-46E0-8A88-43FE2E9CE278}" type="presParOf" srcId="{795FB573-E7FE-49C7-9AE1-79ED69C75ECF}" destId="{3ABC3CEE-E706-40BE-80F5-12E677B25745}" srcOrd="1" destOrd="0" presId="urn:microsoft.com/office/officeart/2005/8/layout/chevron2"/>
    <dgm:cxn modelId="{0B4F4170-0D27-4884-9C15-F74BF5635800}" type="presParOf" srcId="{795FB573-E7FE-49C7-9AE1-79ED69C75ECF}" destId="{63070376-7980-4BC9-89CA-6967EACA40EE}" srcOrd="2" destOrd="0" presId="urn:microsoft.com/office/officeart/2005/8/layout/chevron2"/>
    <dgm:cxn modelId="{2AF0C681-733B-4FBF-AE6F-18D1A8D99107}" type="presParOf" srcId="{63070376-7980-4BC9-89CA-6967EACA40EE}" destId="{432CECA0-5548-41A7-B160-00489A840444}" srcOrd="0" destOrd="0" presId="urn:microsoft.com/office/officeart/2005/8/layout/chevron2"/>
    <dgm:cxn modelId="{A6F473E1-34B7-4D10-8834-D948EE9CF28D}" type="presParOf" srcId="{63070376-7980-4BC9-89CA-6967EACA40EE}" destId="{7A7B146C-23B7-4FB0-AC18-559FAA10EA90}" srcOrd="1" destOrd="0" presId="urn:microsoft.com/office/officeart/2005/8/layout/chevron2"/>
    <dgm:cxn modelId="{62B92271-B551-4D68-B411-2CD7E09AE7F8}" type="presParOf" srcId="{795FB573-E7FE-49C7-9AE1-79ED69C75ECF}" destId="{3362ED54-47F6-4625-84AF-262C616D8B34}" srcOrd="3" destOrd="0" presId="urn:microsoft.com/office/officeart/2005/8/layout/chevron2"/>
    <dgm:cxn modelId="{B47086ED-F792-4176-85A1-17856D0C4FE1}" type="presParOf" srcId="{795FB573-E7FE-49C7-9AE1-79ED69C75ECF}" destId="{D8CBE7D4-69C5-4BEC-8B6C-AA7263485C02}" srcOrd="4" destOrd="0" presId="urn:microsoft.com/office/officeart/2005/8/layout/chevron2"/>
    <dgm:cxn modelId="{7A29E9A4-818A-4F08-B47D-8A324BCDA4A5}" type="presParOf" srcId="{D8CBE7D4-69C5-4BEC-8B6C-AA7263485C02}" destId="{15888194-45BD-4118-A25E-E3B9E24C43FE}" srcOrd="0" destOrd="0" presId="urn:microsoft.com/office/officeart/2005/8/layout/chevron2"/>
    <dgm:cxn modelId="{4E39245A-D2E1-4933-A6B4-716114B6615F}" type="presParOf" srcId="{D8CBE7D4-69C5-4BEC-8B6C-AA7263485C02}" destId="{A0AB9528-B27D-4C24-A0D6-CE3F40B8A753}"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F63133-DBB3-4F92-9291-9D2F0DB38A97}"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D8388690-90A5-4356-8A15-43A06EC97CDE}">
      <dgm:prSet phldrT="[Texte]" custT="1"/>
      <dgm:spPr/>
      <dgm:t>
        <a:bodyPr/>
        <a:lstStyle/>
        <a:p>
          <a:pPr algn="just"/>
          <a:r>
            <a:rPr lang="fr-FR" sz="2000" b="1" dirty="0">
              <a:solidFill>
                <a:srgbClr val="FF0000"/>
              </a:solidFill>
              <a:effectLst/>
              <a:latin typeface="Arial" panose="020B0604020202020204" pitchFamily="34" charset="0"/>
              <a:cs typeface="Arial" panose="020B0604020202020204" pitchFamily="34" charset="0"/>
            </a:rPr>
            <a:t>Art 4 a</a:t>
          </a:r>
        </a:p>
      </dgm:t>
    </dgm:pt>
    <dgm:pt modelId="{D010CC83-6856-4DE9-85E4-A7522417420B}" type="parTrans" cxnId="{0C372F60-2BCF-47A2-BA41-AA64E4F404E7}">
      <dgm:prSet/>
      <dgm:spPr/>
      <dgm:t>
        <a:bodyPr/>
        <a:lstStyle/>
        <a:p>
          <a:pPr algn="just"/>
          <a:endParaRPr lang="fr-FR" sz="2000" b="1">
            <a:effectLst/>
            <a:latin typeface="Arial" panose="020B0604020202020204" pitchFamily="34" charset="0"/>
            <a:cs typeface="Arial" panose="020B0604020202020204" pitchFamily="34" charset="0"/>
          </a:endParaRPr>
        </a:p>
      </dgm:t>
    </dgm:pt>
    <dgm:pt modelId="{BD161BF1-4C16-40BB-920F-DD6FC4E06534}" type="sibTrans" cxnId="{0C372F60-2BCF-47A2-BA41-AA64E4F404E7}">
      <dgm:prSet/>
      <dgm:spPr/>
      <dgm:t>
        <a:bodyPr/>
        <a:lstStyle/>
        <a:p>
          <a:pPr algn="just"/>
          <a:endParaRPr lang="fr-FR" sz="2000" b="1">
            <a:effectLst/>
            <a:latin typeface="Arial" panose="020B0604020202020204" pitchFamily="34" charset="0"/>
            <a:cs typeface="Arial" panose="020B0604020202020204" pitchFamily="34" charset="0"/>
          </a:endParaRPr>
        </a:p>
      </dgm:t>
    </dgm:pt>
    <dgm:pt modelId="{3E3FDA1D-72A9-4A4F-8CE7-BC8763C45F9F}">
      <dgm:prSet phldrT="[Texte]" custT="1"/>
      <dgm:spPr>
        <a:solidFill>
          <a:schemeClr val="accent1">
            <a:lumMod val="20000"/>
            <a:lumOff val="80000"/>
            <a:alpha val="90000"/>
          </a:schemeClr>
        </a:solidFill>
      </dgm:spPr>
      <dgm:t>
        <a:bodyPr/>
        <a:lstStyle/>
        <a:p>
          <a:pPr algn="just"/>
          <a:endParaRPr lang="fr-FR" sz="2000" b="1" dirty="0">
            <a:effectLst/>
            <a:latin typeface="Arial" panose="020B0604020202020204" pitchFamily="34" charset="0"/>
            <a:cs typeface="Arial" panose="020B0604020202020204" pitchFamily="34" charset="0"/>
          </a:endParaRPr>
        </a:p>
      </dgm:t>
    </dgm:pt>
    <dgm:pt modelId="{2F79DA95-ACF7-4947-BD24-44F3730D1BA9}" type="parTrans" cxnId="{9EF0EC65-8119-447B-AA96-D327335AF9D1}">
      <dgm:prSet/>
      <dgm:spPr/>
      <dgm:t>
        <a:bodyPr/>
        <a:lstStyle/>
        <a:p>
          <a:pPr algn="just"/>
          <a:endParaRPr lang="fr-FR" sz="2000" b="1">
            <a:effectLst/>
            <a:latin typeface="Arial" panose="020B0604020202020204" pitchFamily="34" charset="0"/>
            <a:cs typeface="Arial" panose="020B0604020202020204" pitchFamily="34" charset="0"/>
          </a:endParaRPr>
        </a:p>
      </dgm:t>
    </dgm:pt>
    <dgm:pt modelId="{4A9BB328-5B82-4FF4-945A-D0DC161AA70D}" type="sibTrans" cxnId="{9EF0EC65-8119-447B-AA96-D327335AF9D1}">
      <dgm:prSet/>
      <dgm:spPr/>
      <dgm:t>
        <a:bodyPr/>
        <a:lstStyle/>
        <a:p>
          <a:pPr algn="just"/>
          <a:endParaRPr lang="fr-FR" sz="2000" b="1">
            <a:effectLst/>
            <a:latin typeface="Arial" panose="020B0604020202020204" pitchFamily="34" charset="0"/>
            <a:cs typeface="Arial" panose="020B0604020202020204" pitchFamily="34" charset="0"/>
          </a:endParaRPr>
        </a:p>
      </dgm:t>
    </dgm:pt>
    <dgm:pt modelId="{B2936A0D-9D33-400A-A30E-314135AC4BA7}">
      <dgm:prSet phldrT="[Texte]" custT="1"/>
      <dgm:spPr>
        <a:solidFill>
          <a:schemeClr val="accent1">
            <a:lumMod val="20000"/>
            <a:lumOff val="80000"/>
            <a:alpha val="90000"/>
          </a:schemeClr>
        </a:solidFill>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fr-FR" sz="2000" b="1" dirty="0">
              <a:effectLst/>
              <a:latin typeface="Arial" panose="020B0604020202020204" pitchFamily="34" charset="0"/>
              <a:cs typeface="Arial" panose="020B0604020202020204" pitchFamily="34" charset="0"/>
            </a:rPr>
            <a:t> renforcer </a:t>
          </a:r>
          <a:r>
            <a:rPr lang="fr-FR" sz="2000" b="1" dirty="0">
              <a:solidFill>
                <a:srgbClr val="FF0000"/>
              </a:solidFill>
              <a:effectLst/>
              <a:latin typeface="Arial" panose="020B0604020202020204" pitchFamily="34" charset="0"/>
              <a:cs typeface="Arial" panose="020B0604020202020204" pitchFamily="34" charset="0"/>
            </a:rPr>
            <a:t>la compétitivité des activités économiques et financières </a:t>
          </a:r>
          <a:r>
            <a:rPr lang="fr-FR" sz="2000" b="1" dirty="0">
              <a:effectLst/>
              <a:latin typeface="Arial" panose="020B0604020202020204" pitchFamily="34" charset="0"/>
              <a:cs typeface="Arial" panose="020B0604020202020204" pitchFamily="34" charset="0"/>
            </a:rPr>
            <a:t>des Etats</a:t>
          </a:r>
        </a:p>
        <a:p>
          <a:pPr algn="just"/>
          <a:r>
            <a:rPr lang="fr-FR" sz="2000" b="1" dirty="0">
              <a:effectLst/>
              <a:latin typeface="Arial" panose="020B0604020202020204" pitchFamily="34" charset="0"/>
              <a:cs typeface="Arial" panose="020B0604020202020204" pitchFamily="34" charset="0"/>
            </a:rPr>
            <a:t>membres dans le cadre </a:t>
          </a:r>
          <a:r>
            <a:rPr lang="fr-FR" sz="2000" b="1" dirty="0">
              <a:solidFill>
                <a:srgbClr val="FF0000"/>
              </a:solidFill>
              <a:effectLst/>
              <a:latin typeface="Arial" panose="020B0604020202020204" pitchFamily="34" charset="0"/>
              <a:cs typeface="Arial" panose="020B0604020202020204" pitchFamily="34" charset="0"/>
            </a:rPr>
            <a:t>d'un marché ouvert et concurrentiel </a:t>
          </a:r>
          <a:r>
            <a:rPr lang="fr-FR" sz="2000" b="1" dirty="0">
              <a:effectLst/>
              <a:latin typeface="Arial" panose="020B0604020202020204" pitchFamily="34" charset="0"/>
              <a:cs typeface="Arial" panose="020B0604020202020204" pitchFamily="34" charset="0"/>
            </a:rPr>
            <a:t>et d'un environnement juridique rationalisé et harmonisé ;</a:t>
          </a:r>
        </a:p>
        <a:p>
          <a:pPr algn="just"/>
          <a:endParaRPr lang="fr-FR" sz="2000" b="1" dirty="0">
            <a:effectLst/>
            <a:latin typeface="Arial" panose="020B0604020202020204" pitchFamily="34" charset="0"/>
            <a:cs typeface="Arial" panose="020B0604020202020204" pitchFamily="34" charset="0"/>
          </a:endParaRPr>
        </a:p>
      </dgm:t>
    </dgm:pt>
    <dgm:pt modelId="{8C73EB08-EFFA-44AC-97BA-7910EB4D9BB8}" type="parTrans" cxnId="{4E12C144-35FD-492A-BA84-0A79B286DB95}">
      <dgm:prSet/>
      <dgm:spPr/>
      <dgm:t>
        <a:bodyPr/>
        <a:lstStyle/>
        <a:p>
          <a:pPr algn="just"/>
          <a:endParaRPr lang="fr-FR" sz="2000" b="1">
            <a:effectLst/>
            <a:latin typeface="Arial" panose="020B0604020202020204" pitchFamily="34" charset="0"/>
            <a:cs typeface="Arial" panose="020B0604020202020204" pitchFamily="34" charset="0"/>
          </a:endParaRPr>
        </a:p>
      </dgm:t>
    </dgm:pt>
    <dgm:pt modelId="{6330B6B9-4A5E-4C7B-9BC6-F786714ACDAF}" type="sibTrans" cxnId="{4E12C144-35FD-492A-BA84-0A79B286DB95}">
      <dgm:prSet/>
      <dgm:spPr/>
      <dgm:t>
        <a:bodyPr/>
        <a:lstStyle/>
        <a:p>
          <a:pPr algn="just"/>
          <a:endParaRPr lang="fr-FR" sz="2000" b="1">
            <a:effectLst/>
            <a:latin typeface="Arial" panose="020B0604020202020204" pitchFamily="34" charset="0"/>
            <a:cs typeface="Arial" panose="020B0604020202020204" pitchFamily="34" charset="0"/>
          </a:endParaRPr>
        </a:p>
      </dgm:t>
    </dgm:pt>
    <dgm:pt modelId="{07074720-F8AF-4BB3-999A-085521F78534}">
      <dgm:prSet phldrT="[Texte]" custT="1"/>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fr-FR" sz="2000" b="1" dirty="0">
              <a:solidFill>
                <a:srgbClr val="FF0000"/>
              </a:solidFill>
              <a:effectLst/>
              <a:latin typeface="Arial" panose="020B0604020202020204" pitchFamily="34" charset="0"/>
              <a:cs typeface="Arial" panose="020B0604020202020204" pitchFamily="34" charset="0"/>
            </a:rPr>
            <a:t>Art 4 c</a:t>
          </a:r>
        </a:p>
        <a:p>
          <a:pPr lvl="0" algn="just" defTabSz="1289050">
            <a:lnSpc>
              <a:spcPct val="90000"/>
            </a:lnSpc>
            <a:spcBef>
              <a:spcPct val="0"/>
            </a:spcBef>
            <a:spcAft>
              <a:spcPct val="35000"/>
            </a:spcAft>
          </a:pPr>
          <a:endParaRPr lang="fr-FR" sz="2000" b="1" dirty="0">
            <a:solidFill>
              <a:srgbClr val="FF0000"/>
            </a:solidFill>
            <a:effectLst/>
            <a:latin typeface="Arial" panose="020B0604020202020204" pitchFamily="34" charset="0"/>
            <a:cs typeface="Arial" panose="020B0604020202020204" pitchFamily="34" charset="0"/>
          </a:endParaRPr>
        </a:p>
      </dgm:t>
    </dgm:pt>
    <dgm:pt modelId="{C626A658-63C1-4CB3-B105-AD8017464082}" type="parTrans" cxnId="{BAD33E0C-74AE-49B2-9DF1-5902E2C91939}">
      <dgm:prSet/>
      <dgm:spPr/>
      <dgm:t>
        <a:bodyPr/>
        <a:lstStyle/>
        <a:p>
          <a:pPr algn="just"/>
          <a:endParaRPr lang="fr-FR" sz="2000" b="1">
            <a:effectLst/>
            <a:latin typeface="Arial" panose="020B0604020202020204" pitchFamily="34" charset="0"/>
            <a:cs typeface="Arial" panose="020B0604020202020204" pitchFamily="34" charset="0"/>
          </a:endParaRPr>
        </a:p>
      </dgm:t>
    </dgm:pt>
    <dgm:pt modelId="{20E5DF51-750C-4E54-BD54-B31CCE0445D8}" type="sibTrans" cxnId="{BAD33E0C-74AE-49B2-9DF1-5902E2C91939}">
      <dgm:prSet/>
      <dgm:spPr/>
      <dgm:t>
        <a:bodyPr/>
        <a:lstStyle/>
        <a:p>
          <a:pPr algn="just"/>
          <a:endParaRPr lang="fr-FR" sz="2000" b="1">
            <a:effectLst/>
            <a:latin typeface="Arial" panose="020B0604020202020204" pitchFamily="34" charset="0"/>
            <a:cs typeface="Arial" panose="020B0604020202020204" pitchFamily="34" charset="0"/>
          </a:endParaRPr>
        </a:p>
      </dgm:t>
    </dgm:pt>
    <dgm:pt modelId="{D80477FE-5DB7-4B63-A1EA-04BEAFF43EF2}">
      <dgm:prSet phldrT="[Texte]" custT="1"/>
      <dgm:spPr>
        <a:solidFill>
          <a:schemeClr val="accent1">
            <a:lumMod val="20000"/>
            <a:lumOff val="80000"/>
            <a:alpha val="90000"/>
          </a:schemeClr>
        </a:solidFill>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lang="fr-FR" sz="2000" b="1" dirty="0">
            <a:effectLst/>
            <a:latin typeface="Arial" panose="020B0604020202020204" pitchFamily="34" charset="0"/>
            <a:cs typeface="Arial" panose="020B0604020202020204" pitchFamily="34" charset="0"/>
          </a:endParaRPr>
        </a:p>
      </dgm:t>
    </dgm:pt>
    <dgm:pt modelId="{1B6FC088-B14E-4EAC-AF90-708D305EABA6}" type="parTrans" cxnId="{CE806BC7-4DEB-44CA-9A09-FDA665FDF325}">
      <dgm:prSet/>
      <dgm:spPr/>
      <dgm:t>
        <a:bodyPr/>
        <a:lstStyle/>
        <a:p>
          <a:pPr algn="just"/>
          <a:endParaRPr lang="fr-FR" sz="2000" b="1">
            <a:effectLst/>
            <a:latin typeface="Arial" panose="020B0604020202020204" pitchFamily="34" charset="0"/>
            <a:cs typeface="Arial" panose="020B0604020202020204" pitchFamily="34" charset="0"/>
          </a:endParaRPr>
        </a:p>
      </dgm:t>
    </dgm:pt>
    <dgm:pt modelId="{E155486F-1F74-4B9D-BDF1-48EE03CA831D}" type="sibTrans" cxnId="{CE806BC7-4DEB-44CA-9A09-FDA665FDF325}">
      <dgm:prSet/>
      <dgm:spPr/>
      <dgm:t>
        <a:bodyPr/>
        <a:lstStyle/>
        <a:p>
          <a:pPr algn="just"/>
          <a:endParaRPr lang="fr-FR" sz="2000" b="1">
            <a:effectLst/>
            <a:latin typeface="Arial" panose="020B0604020202020204" pitchFamily="34" charset="0"/>
            <a:cs typeface="Arial" panose="020B0604020202020204" pitchFamily="34" charset="0"/>
          </a:endParaRPr>
        </a:p>
      </dgm:t>
    </dgm:pt>
    <dgm:pt modelId="{03211CEB-CC7E-4BF6-A9AB-8EEB64776151}">
      <dgm:prSet phldrT="[Texte]" custT="1"/>
      <dgm:spPr/>
      <dgm:t>
        <a:bodyPr/>
        <a:lstStyle/>
        <a:p>
          <a:pPr algn="just"/>
          <a:r>
            <a:rPr lang="fr-FR" sz="1800" b="1" dirty="0">
              <a:solidFill>
                <a:srgbClr val="FF0000"/>
              </a:solidFill>
              <a:effectLst/>
              <a:latin typeface="Arial" panose="020B0604020202020204" pitchFamily="34" charset="0"/>
              <a:cs typeface="Arial" panose="020B0604020202020204" pitchFamily="34" charset="0"/>
            </a:rPr>
            <a:t>Art 76 c</a:t>
          </a:r>
        </a:p>
      </dgm:t>
    </dgm:pt>
    <dgm:pt modelId="{E0EC993F-99C9-4D0C-81D5-96D36C1E6BFC}" type="parTrans" cxnId="{C35FA1A5-EE47-4771-857D-02A8992FF373}">
      <dgm:prSet/>
      <dgm:spPr/>
      <dgm:t>
        <a:bodyPr/>
        <a:lstStyle/>
        <a:p>
          <a:pPr algn="just"/>
          <a:endParaRPr lang="fr-FR" sz="2000" b="1">
            <a:effectLst/>
            <a:latin typeface="Arial" panose="020B0604020202020204" pitchFamily="34" charset="0"/>
            <a:cs typeface="Arial" panose="020B0604020202020204" pitchFamily="34" charset="0"/>
          </a:endParaRPr>
        </a:p>
      </dgm:t>
    </dgm:pt>
    <dgm:pt modelId="{39A304D3-1BE5-461D-92A6-8CB6BA2AF0FE}" type="sibTrans" cxnId="{C35FA1A5-EE47-4771-857D-02A8992FF373}">
      <dgm:prSet/>
      <dgm:spPr/>
      <dgm:t>
        <a:bodyPr/>
        <a:lstStyle/>
        <a:p>
          <a:pPr algn="just"/>
          <a:endParaRPr lang="fr-FR" sz="2000" b="1">
            <a:effectLst/>
            <a:latin typeface="Arial" panose="020B0604020202020204" pitchFamily="34" charset="0"/>
            <a:cs typeface="Arial" panose="020B0604020202020204" pitchFamily="34" charset="0"/>
          </a:endParaRPr>
        </a:p>
      </dgm:t>
    </dgm:pt>
    <dgm:pt modelId="{F943A941-14A6-40BA-8388-D44B5AA3649E}">
      <dgm:prSet phldrT="[Texte]" custT="1"/>
      <dgm:spPr>
        <a:solidFill>
          <a:schemeClr val="accent1">
            <a:lumMod val="20000"/>
            <a:lumOff val="80000"/>
            <a:alpha val="90000"/>
          </a:schemeClr>
        </a:solidFill>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fr-FR" sz="2000" b="1" dirty="0">
              <a:effectLst/>
              <a:latin typeface="Arial" panose="020B0604020202020204" pitchFamily="34" charset="0"/>
              <a:cs typeface="Arial" panose="020B0604020202020204" pitchFamily="34" charset="0"/>
            </a:rPr>
            <a:t>… pour la mise en place du marché commun, l’Union œuvre pour </a:t>
          </a:r>
          <a:r>
            <a:rPr lang="fr-FR" sz="2000" b="1" dirty="0">
              <a:solidFill>
                <a:srgbClr val="FF0000"/>
              </a:solidFill>
              <a:effectLst/>
              <a:latin typeface="Arial" panose="020B0604020202020204" pitchFamily="34" charset="0"/>
              <a:cs typeface="Arial" panose="020B0604020202020204" pitchFamily="34" charset="0"/>
            </a:rPr>
            <a:t>l’institution de règles communes de concurrence</a:t>
          </a:r>
          <a:r>
            <a:rPr lang="fr-FR" sz="2000" b="1" dirty="0">
              <a:effectLst/>
              <a:latin typeface="Arial" panose="020B0604020202020204" pitchFamily="34" charset="0"/>
              <a:cs typeface="Arial" panose="020B0604020202020204" pitchFamily="34" charset="0"/>
            </a:rPr>
            <a:t> applicables aux entreprises publiques et privées ainsi qu’aux aides publiques.</a:t>
          </a:r>
        </a:p>
        <a:p>
          <a:pPr marL="0" marR="0" lvl="0" indent="0" algn="just" defTabSz="914400" eaLnBrk="1" fontAlgn="auto" latinLnBrk="0" hangingPunct="1">
            <a:lnSpc>
              <a:spcPct val="100000"/>
            </a:lnSpc>
            <a:spcBef>
              <a:spcPts val="0"/>
            </a:spcBef>
            <a:spcAft>
              <a:spcPts val="0"/>
            </a:spcAft>
            <a:buClrTx/>
            <a:buSzTx/>
            <a:buFontTx/>
            <a:buNone/>
            <a:tabLst/>
            <a:defRPr/>
          </a:pPr>
          <a:endParaRPr lang="fr-FR" sz="2000" b="1" dirty="0">
            <a:effectLst/>
            <a:latin typeface="Arial" panose="020B0604020202020204" pitchFamily="34" charset="0"/>
            <a:cs typeface="Arial" panose="020B0604020202020204" pitchFamily="34" charset="0"/>
          </a:endParaRPr>
        </a:p>
      </dgm:t>
    </dgm:pt>
    <dgm:pt modelId="{AEDD7622-9710-40C5-AF14-F55C4937BFB1}" type="parTrans" cxnId="{A4914ECA-C2B8-4336-B0D1-BD9B39589CD8}">
      <dgm:prSet/>
      <dgm:spPr/>
      <dgm:t>
        <a:bodyPr/>
        <a:lstStyle/>
        <a:p>
          <a:pPr algn="just"/>
          <a:endParaRPr lang="fr-FR" sz="2000" b="1">
            <a:effectLst/>
            <a:latin typeface="Arial" panose="020B0604020202020204" pitchFamily="34" charset="0"/>
            <a:cs typeface="Arial" panose="020B0604020202020204" pitchFamily="34" charset="0"/>
          </a:endParaRPr>
        </a:p>
      </dgm:t>
    </dgm:pt>
    <dgm:pt modelId="{8996A846-AD3F-4CF3-8C04-6E9DE5EEFC78}" type="sibTrans" cxnId="{A4914ECA-C2B8-4336-B0D1-BD9B39589CD8}">
      <dgm:prSet/>
      <dgm:spPr/>
      <dgm:t>
        <a:bodyPr/>
        <a:lstStyle/>
        <a:p>
          <a:pPr algn="just"/>
          <a:endParaRPr lang="fr-FR" sz="2000" b="1">
            <a:effectLst/>
            <a:latin typeface="Arial" panose="020B0604020202020204" pitchFamily="34" charset="0"/>
            <a:cs typeface="Arial" panose="020B0604020202020204" pitchFamily="34" charset="0"/>
          </a:endParaRPr>
        </a:p>
      </dgm:t>
    </dgm:pt>
    <dgm:pt modelId="{BBB614AF-DEB6-4BC9-849A-031BE9E2B671}">
      <dgm:prSet phldrT="[Texte]" custT="1"/>
      <dgm:spPr>
        <a:solidFill>
          <a:schemeClr val="accent1">
            <a:lumMod val="20000"/>
            <a:lumOff val="80000"/>
            <a:alpha val="90000"/>
          </a:schemeClr>
        </a:solidFill>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lang="fr-FR" sz="2000" b="1" dirty="0">
            <a:effectLst/>
            <a:latin typeface="Arial" panose="020B0604020202020204" pitchFamily="34" charset="0"/>
            <a:cs typeface="Arial" panose="020B0604020202020204" pitchFamily="34" charset="0"/>
          </a:endParaRPr>
        </a:p>
      </dgm:t>
    </dgm:pt>
    <dgm:pt modelId="{63123CE6-6A95-4B53-9EC5-A41B6E4719C6}" type="parTrans" cxnId="{A1868CEA-31A9-442B-94BE-6E1C3C7F5095}">
      <dgm:prSet/>
      <dgm:spPr/>
      <dgm:t>
        <a:bodyPr/>
        <a:lstStyle/>
        <a:p>
          <a:pPr algn="just"/>
          <a:endParaRPr lang="fr-FR" sz="2000" b="1">
            <a:effectLst/>
            <a:latin typeface="Arial" panose="020B0604020202020204" pitchFamily="34" charset="0"/>
            <a:cs typeface="Arial" panose="020B0604020202020204" pitchFamily="34" charset="0"/>
          </a:endParaRPr>
        </a:p>
      </dgm:t>
    </dgm:pt>
    <dgm:pt modelId="{AFE298E1-A4EE-4BE0-82E8-4238371B842C}" type="sibTrans" cxnId="{A1868CEA-31A9-442B-94BE-6E1C3C7F5095}">
      <dgm:prSet/>
      <dgm:spPr/>
      <dgm:t>
        <a:bodyPr/>
        <a:lstStyle/>
        <a:p>
          <a:pPr algn="just"/>
          <a:endParaRPr lang="fr-FR" sz="2000" b="1">
            <a:effectLst/>
            <a:latin typeface="Arial" panose="020B0604020202020204" pitchFamily="34" charset="0"/>
            <a:cs typeface="Arial" panose="020B0604020202020204" pitchFamily="34" charset="0"/>
          </a:endParaRPr>
        </a:p>
      </dgm:t>
    </dgm:pt>
    <dgm:pt modelId="{11624FA3-AAD0-4623-9D9D-2AE5C8446F32}">
      <dgm:prSet custT="1"/>
      <dgm:spPr/>
      <dgm:t>
        <a:bodyPr/>
        <a:lstStyle/>
        <a:p>
          <a:pPr marL="228600" lvl="1" indent="0" algn="just" defTabSz="889000">
            <a:lnSpc>
              <a:spcPct val="90000"/>
            </a:lnSpc>
            <a:spcBef>
              <a:spcPct val="0"/>
            </a:spcBef>
            <a:spcAft>
              <a:spcPct val="15000"/>
            </a:spcAft>
            <a:buNone/>
          </a:pPr>
          <a:endParaRPr lang="fr-FR" sz="2000" b="1" dirty="0">
            <a:effectLst/>
            <a:latin typeface="Arial" panose="020B0604020202020204" pitchFamily="34" charset="0"/>
            <a:cs typeface="Arial" panose="020B0604020202020204" pitchFamily="34" charset="0"/>
          </a:endParaRPr>
        </a:p>
      </dgm:t>
    </dgm:pt>
    <dgm:pt modelId="{5425ADB9-3261-47CB-8F37-FD2FEB93FF3F}" type="parTrans" cxnId="{049F2568-5AFD-408C-984B-6E6E776E6127}">
      <dgm:prSet/>
      <dgm:spPr/>
      <dgm:t>
        <a:bodyPr/>
        <a:lstStyle/>
        <a:p>
          <a:pPr algn="just"/>
          <a:endParaRPr lang="fr-FR" sz="2000" b="1">
            <a:effectLst/>
            <a:latin typeface="Arial" panose="020B0604020202020204" pitchFamily="34" charset="0"/>
            <a:cs typeface="Arial" panose="020B0604020202020204" pitchFamily="34" charset="0"/>
          </a:endParaRPr>
        </a:p>
      </dgm:t>
    </dgm:pt>
    <dgm:pt modelId="{ED58B2C8-C460-4588-B60E-10D249F5CB0D}" type="sibTrans" cxnId="{049F2568-5AFD-408C-984B-6E6E776E6127}">
      <dgm:prSet/>
      <dgm:spPr/>
      <dgm:t>
        <a:bodyPr/>
        <a:lstStyle/>
        <a:p>
          <a:pPr algn="just"/>
          <a:endParaRPr lang="fr-FR" sz="2000" b="1">
            <a:effectLst/>
            <a:latin typeface="Arial" panose="020B0604020202020204" pitchFamily="34" charset="0"/>
            <a:cs typeface="Arial" panose="020B0604020202020204" pitchFamily="34" charset="0"/>
          </a:endParaRPr>
        </a:p>
      </dgm:t>
    </dgm:pt>
    <dgm:pt modelId="{B22BBFCD-E6A2-4B40-8AAA-9481A8683A4B}">
      <dgm:prSet custT="1"/>
      <dgm:spPr/>
      <dgm:t>
        <a:bodyPr/>
        <a:lstStyle/>
        <a:p>
          <a:pPr algn="just"/>
          <a:endParaRPr lang="fr-FR" sz="2000" b="1" dirty="0">
            <a:effectLst/>
            <a:latin typeface="Arial" panose="020B0604020202020204" pitchFamily="34" charset="0"/>
            <a:cs typeface="Arial" panose="020B0604020202020204" pitchFamily="34" charset="0"/>
          </a:endParaRPr>
        </a:p>
      </dgm:t>
    </dgm:pt>
    <dgm:pt modelId="{FBDD95D0-1D81-4601-A198-134C2FEB82C0}" type="parTrans" cxnId="{2B84DE1E-C28E-47F5-8F0A-4E7C1C587ABE}">
      <dgm:prSet/>
      <dgm:spPr/>
      <dgm:t>
        <a:bodyPr/>
        <a:lstStyle/>
        <a:p>
          <a:pPr algn="just"/>
          <a:endParaRPr lang="fr-FR" sz="2000" b="1">
            <a:effectLst/>
            <a:latin typeface="Arial" panose="020B0604020202020204" pitchFamily="34" charset="0"/>
            <a:cs typeface="Arial" panose="020B0604020202020204" pitchFamily="34" charset="0"/>
          </a:endParaRPr>
        </a:p>
      </dgm:t>
    </dgm:pt>
    <dgm:pt modelId="{4A8AB451-EA55-4E3D-8DD2-023343554879}" type="sibTrans" cxnId="{2B84DE1E-C28E-47F5-8F0A-4E7C1C587ABE}">
      <dgm:prSet/>
      <dgm:spPr/>
      <dgm:t>
        <a:bodyPr/>
        <a:lstStyle/>
        <a:p>
          <a:pPr algn="just"/>
          <a:endParaRPr lang="fr-FR" sz="2000" b="1">
            <a:effectLst/>
            <a:latin typeface="Arial" panose="020B0604020202020204" pitchFamily="34" charset="0"/>
            <a:cs typeface="Arial" panose="020B0604020202020204" pitchFamily="34" charset="0"/>
          </a:endParaRPr>
        </a:p>
      </dgm:t>
    </dgm:pt>
    <dgm:pt modelId="{AF9799DA-C49A-4F7D-B5E2-C8EB07E1499F}">
      <dgm:prSet phldrT="[Texte]" custT="1"/>
      <dgm:spPr>
        <a:solidFill>
          <a:schemeClr val="accent1">
            <a:lumMod val="20000"/>
            <a:lumOff val="80000"/>
            <a:alpha val="90000"/>
          </a:schemeClr>
        </a:solidFill>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lang="fr-FR" sz="2000" b="1" dirty="0">
            <a:effectLst/>
            <a:latin typeface="Arial" panose="020B0604020202020204" pitchFamily="34" charset="0"/>
            <a:cs typeface="Arial" panose="020B0604020202020204" pitchFamily="34" charset="0"/>
          </a:endParaRPr>
        </a:p>
      </dgm:t>
    </dgm:pt>
    <dgm:pt modelId="{0E8D9A1C-6D4F-484D-9495-515A0189B6AE}" type="sibTrans" cxnId="{D5F70CF8-FC42-40DA-8CDE-9B67A93C0B9B}">
      <dgm:prSet/>
      <dgm:spPr/>
      <dgm:t>
        <a:bodyPr/>
        <a:lstStyle/>
        <a:p>
          <a:endParaRPr lang="fr-FR"/>
        </a:p>
      </dgm:t>
    </dgm:pt>
    <dgm:pt modelId="{E1CE5074-90AF-453C-B4AA-1F0F3C99DD1D}" type="parTrans" cxnId="{D5F70CF8-FC42-40DA-8CDE-9B67A93C0B9B}">
      <dgm:prSet/>
      <dgm:spPr/>
      <dgm:t>
        <a:bodyPr/>
        <a:lstStyle/>
        <a:p>
          <a:endParaRPr lang="fr-FR"/>
        </a:p>
      </dgm:t>
    </dgm:pt>
    <dgm:pt modelId="{5D1DB05D-4728-4896-B585-C938A859169D}">
      <dgm:prSet phldrT="[Texte]" custT="1"/>
      <dgm:spPr>
        <a:solidFill>
          <a:schemeClr val="accent1">
            <a:lumMod val="20000"/>
            <a:lumOff val="80000"/>
            <a:alpha val="90000"/>
          </a:schemeClr>
        </a:solidFill>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fr-FR" sz="2000" b="1" dirty="0">
              <a:effectLst/>
              <a:latin typeface="Arial" panose="020B0604020202020204" pitchFamily="34" charset="0"/>
              <a:cs typeface="Arial" panose="020B0604020202020204" pitchFamily="34" charset="0"/>
            </a:rPr>
            <a:t> </a:t>
          </a:r>
        </a:p>
      </dgm:t>
    </dgm:pt>
    <dgm:pt modelId="{0A989928-6209-4AE1-9219-F50A4DDC4CEB}" type="parTrans" cxnId="{4F256119-6C1D-4D57-8E9C-DC24F42F0579}">
      <dgm:prSet/>
      <dgm:spPr/>
      <dgm:t>
        <a:bodyPr/>
        <a:lstStyle/>
        <a:p>
          <a:endParaRPr lang="fr-FR"/>
        </a:p>
      </dgm:t>
    </dgm:pt>
    <dgm:pt modelId="{D1F3DAFD-DFD7-496E-BC7C-3075B059DCD2}" type="sibTrans" cxnId="{4F256119-6C1D-4D57-8E9C-DC24F42F0579}">
      <dgm:prSet/>
      <dgm:spPr/>
      <dgm:t>
        <a:bodyPr/>
        <a:lstStyle/>
        <a:p>
          <a:endParaRPr lang="fr-FR"/>
        </a:p>
      </dgm:t>
    </dgm:pt>
    <dgm:pt modelId="{E47A4B4A-27C6-40B8-9FA2-181A210CB6B2}">
      <dgm:prSet/>
      <dgm:spPr/>
      <dgm:t>
        <a:bodyPr/>
        <a:lstStyle/>
        <a:p>
          <a:r>
            <a:rPr lang="fr-FR" b="1" dirty="0">
              <a:solidFill>
                <a:srgbClr val="FF0000"/>
              </a:solidFill>
              <a:effectLst/>
              <a:latin typeface="Arial" panose="020B0604020202020204" pitchFamily="34" charset="0"/>
              <a:cs typeface="Arial" panose="020B0604020202020204" pitchFamily="34" charset="0"/>
            </a:rPr>
            <a:t>Art 76 e</a:t>
          </a:r>
          <a:endParaRPr lang="fr-FR" dirty="0"/>
        </a:p>
      </dgm:t>
    </dgm:pt>
    <dgm:pt modelId="{16D7F400-70F4-4A29-A7EB-BA4FC29E7A61}" type="parTrans" cxnId="{E70D713C-673F-45F5-8F4A-34579F4A172D}">
      <dgm:prSet/>
      <dgm:spPr/>
      <dgm:t>
        <a:bodyPr/>
        <a:lstStyle/>
        <a:p>
          <a:endParaRPr lang="fr-FR"/>
        </a:p>
      </dgm:t>
    </dgm:pt>
    <dgm:pt modelId="{1F9E40CA-239A-42B3-8337-6796A5FE20FC}" type="sibTrans" cxnId="{E70D713C-673F-45F5-8F4A-34579F4A172D}">
      <dgm:prSet/>
      <dgm:spPr/>
      <dgm:t>
        <a:bodyPr/>
        <a:lstStyle/>
        <a:p>
          <a:endParaRPr lang="fr-FR"/>
        </a:p>
      </dgm:t>
    </dgm:pt>
    <dgm:pt modelId="{44EA0491-4C9D-4A69-BFBD-FA5D4B1433CE}">
      <dgm:prSet custT="1"/>
      <dgm:spPr>
        <a:solidFill>
          <a:schemeClr val="accent1">
            <a:lumMod val="20000"/>
            <a:lumOff val="80000"/>
            <a:alpha val="90000"/>
          </a:schemeClr>
        </a:solidFill>
        <a:ln>
          <a:solidFill>
            <a:srgbClr val="00B0F0"/>
          </a:solidFill>
        </a:ln>
      </dgm:spPr>
      <dgm:t>
        <a:bodyPr/>
        <a:lstStyle/>
        <a:p>
          <a:pPr algn="just"/>
          <a:r>
            <a:rPr lang="fr-CH" sz="2000" b="1" dirty="0">
              <a:latin typeface="Arial" panose="020B0604020202020204" pitchFamily="34" charset="0"/>
              <a:cs typeface="Arial" panose="020B0604020202020204" pitchFamily="34" charset="0"/>
            </a:rPr>
            <a:t>l’harmonisation et la reconnaissance mutuelle des normes techniques ainsi que des procédures d’homologation et de certification du contrôle de leur observation.</a:t>
          </a:r>
          <a:endParaRPr lang="fr-FR" sz="2000" b="1" dirty="0">
            <a:latin typeface="Arial" panose="020B0604020202020204" pitchFamily="34" charset="0"/>
            <a:cs typeface="Arial" panose="020B0604020202020204" pitchFamily="34" charset="0"/>
          </a:endParaRPr>
        </a:p>
      </dgm:t>
    </dgm:pt>
    <dgm:pt modelId="{FD82B0F8-C1B0-4A52-A07A-89F6452B1611}" type="parTrans" cxnId="{82AA17C2-58DB-4021-8028-44F8B7075511}">
      <dgm:prSet/>
      <dgm:spPr/>
      <dgm:t>
        <a:bodyPr/>
        <a:lstStyle/>
        <a:p>
          <a:endParaRPr lang="fr-FR"/>
        </a:p>
      </dgm:t>
    </dgm:pt>
    <dgm:pt modelId="{CC72A057-A0CF-45F0-8DB5-9F02D97CD15A}" type="sibTrans" cxnId="{82AA17C2-58DB-4021-8028-44F8B7075511}">
      <dgm:prSet/>
      <dgm:spPr/>
      <dgm:t>
        <a:bodyPr/>
        <a:lstStyle/>
        <a:p>
          <a:endParaRPr lang="fr-FR"/>
        </a:p>
      </dgm:t>
    </dgm:pt>
    <dgm:pt modelId="{8AE753D4-858F-47B1-AA24-698E03CEDF3F}">
      <dgm:prSet phldrT="[Texte]" custT="1"/>
      <dgm:spPr>
        <a:solidFill>
          <a:schemeClr val="accent1">
            <a:lumMod val="20000"/>
            <a:lumOff val="80000"/>
            <a:alpha val="90000"/>
          </a:schemeClr>
        </a:solidFill>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fr-FR" sz="2000" b="1" dirty="0">
              <a:effectLst/>
              <a:latin typeface="Arial" panose="020B0604020202020204" pitchFamily="34" charset="0"/>
              <a:cs typeface="Arial" panose="020B0604020202020204" pitchFamily="34" charset="0"/>
            </a:rPr>
            <a:t>créer entre les Etats membres </a:t>
          </a:r>
          <a:r>
            <a:rPr lang="fr-FR" sz="2000" b="1" dirty="0">
              <a:solidFill>
                <a:srgbClr val="FF0000"/>
              </a:solidFill>
              <a:effectLst/>
              <a:latin typeface="Arial" panose="020B0604020202020204" pitchFamily="34" charset="0"/>
              <a:cs typeface="Arial" panose="020B0604020202020204" pitchFamily="34" charset="0"/>
            </a:rPr>
            <a:t>un marché commun </a:t>
          </a:r>
          <a:r>
            <a:rPr lang="fr-FR" sz="2000" b="1" dirty="0">
              <a:effectLst/>
              <a:latin typeface="Arial" panose="020B0604020202020204" pitchFamily="34" charset="0"/>
              <a:cs typeface="Arial" panose="020B0604020202020204" pitchFamily="34" charset="0"/>
            </a:rPr>
            <a:t>basé sur la libre circulation des personnes, des biens, des services, des capitaux et le droit d'établissement des personnes exerçant une activité indépendante ou salariée, ainsi que sur </a:t>
          </a:r>
          <a:r>
            <a:rPr lang="fr-FR" sz="2000" b="1" dirty="0">
              <a:solidFill>
                <a:srgbClr val="FF0000"/>
              </a:solidFill>
              <a:effectLst/>
              <a:latin typeface="Arial" panose="020B0604020202020204" pitchFamily="34" charset="0"/>
              <a:cs typeface="Arial" panose="020B0604020202020204" pitchFamily="34" charset="0"/>
            </a:rPr>
            <a:t>un TEC et une politique commerciale commune</a:t>
          </a:r>
          <a:r>
            <a:rPr lang="fr-FR" sz="2000" b="1" dirty="0">
              <a:effectLst/>
              <a:latin typeface="Arial" panose="020B0604020202020204" pitchFamily="34" charset="0"/>
              <a:cs typeface="Arial" panose="020B0604020202020204" pitchFamily="34" charset="0"/>
            </a:rPr>
            <a:t> ;</a:t>
          </a:r>
        </a:p>
      </dgm:t>
    </dgm:pt>
    <dgm:pt modelId="{4DAABA51-42BC-4A29-9961-211F245EE789}" type="parTrans" cxnId="{532E374A-37D7-4999-A55D-E783B360B569}">
      <dgm:prSet/>
      <dgm:spPr/>
    </dgm:pt>
    <dgm:pt modelId="{64654D63-7B9F-4AE2-95B5-3A80DB5564BD}" type="sibTrans" cxnId="{532E374A-37D7-4999-A55D-E783B360B569}">
      <dgm:prSet/>
      <dgm:spPr/>
    </dgm:pt>
    <dgm:pt modelId="{795FB573-E7FE-49C7-9AE1-79ED69C75ECF}" type="pres">
      <dgm:prSet presAssocID="{32F63133-DBB3-4F92-9291-9D2F0DB38A97}" presName="linearFlow" presStyleCnt="0">
        <dgm:presLayoutVars>
          <dgm:dir/>
          <dgm:animLvl val="lvl"/>
          <dgm:resizeHandles val="exact"/>
        </dgm:presLayoutVars>
      </dgm:prSet>
      <dgm:spPr/>
    </dgm:pt>
    <dgm:pt modelId="{85A1E7D2-B611-49DD-BC3C-C6056F929686}" type="pres">
      <dgm:prSet presAssocID="{D8388690-90A5-4356-8A15-43A06EC97CDE}" presName="composite" presStyleCnt="0"/>
      <dgm:spPr/>
    </dgm:pt>
    <dgm:pt modelId="{D2FCC530-19EE-4ACF-A40A-BC89559A1BC9}" type="pres">
      <dgm:prSet presAssocID="{D8388690-90A5-4356-8A15-43A06EC97CDE}" presName="parentText" presStyleLbl="alignNode1" presStyleIdx="0" presStyleCnt="4">
        <dgm:presLayoutVars>
          <dgm:chMax val="1"/>
          <dgm:bulletEnabled val="1"/>
        </dgm:presLayoutVars>
      </dgm:prSet>
      <dgm:spPr/>
    </dgm:pt>
    <dgm:pt modelId="{913E3714-9099-4C4E-B2FC-FC35052C63D6}" type="pres">
      <dgm:prSet presAssocID="{D8388690-90A5-4356-8A15-43A06EC97CDE}" presName="descendantText" presStyleLbl="alignAcc1" presStyleIdx="0" presStyleCnt="4" custScaleY="151748" custLinFactNeighborX="0">
        <dgm:presLayoutVars>
          <dgm:bulletEnabled val="1"/>
        </dgm:presLayoutVars>
      </dgm:prSet>
      <dgm:spPr/>
    </dgm:pt>
    <dgm:pt modelId="{3ABC3CEE-E706-40BE-80F5-12E677B25745}" type="pres">
      <dgm:prSet presAssocID="{BD161BF1-4C16-40BB-920F-DD6FC4E06534}" presName="sp" presStyleCnt="0"/>
      <dgm:spPr/>
    </dgm:pt>
    <dgm:pt modelId="{63070376-7980-4BC9-89CA-6967EACA40EE}" type="pres">
      <dgm:prSet presAssocID="{07074720-F8AF-4BB3-999A-085521F78534}" presName="composite" presStyleCnt="0"/>
      <dgm:spPr/>
    </dgm:pt>
    <dgm:pt modelId="{432CECA0-5548-41A7-B160-00489A840444}" type="pres">
      <dgm:prSet presAssocID="{07074720-F8AF-4BB3-999A-085521F78534}" presName="parentText" presStyleLbl="alignNode1" presStyleIdx="1" presStyleCnt="4">
        <dgm:presLayoutVars>
          <dgm:chMax val="1"/>
          <dgm:bulletEnabled val="1"/>
        </dgm:presLayoutVars>
      </dgm:prSet>
      <dgm:spPr/>
    </dgm:pt>
    <dgm:pt modelId="{7A7B146C-23B7-4FB0-AC18-559FAA10EA90}" type="pres">
      <dgm:prSet presAssocID="{07074720-F8AF-4BB3-999A-085521F78534}" presName="descendantText" presStyleLbl="alignAcc1" presStyleIdx="1" presStyleCnt="4" custScaleY="153483">
        <dgm:presLayoutVars>
          <dgm:bulletEnabled val="1"/>
        </dgm:presLayoutVars>
      </dgm:prSet>
      <dgm:spPr/>
    </dgm:pt>
    <dgm:pt modelId="{3362ED54-47F6-4625-84AF-262C616D8B34}" type="pres">
      <dgm:prSet presAssocID="{20E5DF51-750C-4E54-BD54-B31CCE0445D8}" presName="sp" presStyleCnt="0"/>
      <dgm:spPr/>
    </dgm:pt>
    <dgm:pt modelId="{D8CBE7D4-69C5-4BEC-8B6C-AA7263485C02}" type="pres">
      <dgm:prSet presAssocID="{03211CEB-CC7E-4BF6-A9AB-8EEB64776151}" presName="composite" presStyleCnt="0"/>
      <dgm:spPr/>
    </dgm:pt>
    <dgm:pt modelId="{15888194-45BD-4118-A25E-E3B9E24C43FE}" type="pres">
      <dgm:prSet presAssocID="{03211CEB-CC7E-4BF6-A9AB-8EEB64776151}" presName="parentText" presStyleLbl="alignNode1" presStyleIdx="2" presStyleCnt="4">
        <dgm:presLayoutVars>
          <dgm:chMax val="1"/>
          <dgm:bulletEnabled val="1"/>
        </dgm:presLayoutVars>
      </dgm:prSet>
      <dgm:spPr/>
    </dgm:pt>
    <dgm:pt modelId="{A0AB9528-B27D-4C24-A0D6-CE3F40B8A753}" type="pres">
      <dgm:prSet presAssocID="{03211CEB-CC7E-4BF6-A9AB-8EEB64776151}" presName="descendantText" presStyleLbl="alignAcc1" presStyleIdx="2" presStyleCnt="4" custScaleY="168906">
        <dgm:presLayoutVars>
          <dgm:bulletEnabled val="1"/>
        </dgm:presLayoutVars>
      </dgm:prSet>
      <dgm:spPr/>
    </dgm:pt>
    <dgm:pt modelId="{D540C104-215A-4988-AA86-988CCBF068DD}" type="pres">
      <dgm:prSet presAssocID="{39A304D3-1BE5-461D-92A6-8CB6BA2AF0FE}" presName="sp" presStyleCnt="0"/>
      <dgm:spPr/>
    </dgm:pt>
    <dgm:pt modelId="{AB3C0D69-6243-4FE4-A0D3-0DAF02B33E08}" type="pres">
      <dgm:prSet presAssocID="{E47A4B4A-27C6-40B8-9FA2-181A210CB6B2}" presName="composite" presStyleCnt="0"/>
      <dgm:spPr/>
    </dgm:pt>
    <dgm:pt modelId="{97662542-B107-49AE-9BA7-F393890597A3}" type="pres">
      <dgm:prSet presAssocID="{E47A4B4A-27C6-40B8-9FA2-181A210CB6B2}" presName="parentText" presStyleLbl="alignNode1" presStyleIdx="3" presStyleCnt="4">
        <dgm:presLayoutVars>
          <dgm:chMax val="1"/>
          <dgm:bulletEnabled val="1"/>
        </dgm:presLayoutVars>
      </dgm:prSet>
      <dgm:spPr/>
    </dgm:pt>
    <dgm:pt modelId="{179B83F0-7B44-4D77-80A2-CDE97CBB2941}" type="pres">
      <dgm:prSet presAssocID="{E47A4B4A-27C6-40B8-9FA2-181A210CB6B2}" presName="descendantText" presStyleLbl="alignAcc1" presStyleIdx="3" presStyleCnt="4">
        <dgm:presLayoutVars>
          <dgm:bulletEnabled val="1"/>
        </dgm:presLayoutVars>
      </dgm:prSet>
      <dgm:spPr/>
    </dgm:pt>
  </dgm:ptLst>
  <dgm:cxnLst>
    <dgm:cxn modelId="{2064FC07-C2B2-4F28-BBF5-072400BB9850}" type="presOf" srcId="{F943A941-14A6-40BA-8388-D44B5AA3649E}" destId="{A0AB9528-B27D-4C24-A0D6-CE3F40B8A753}" srcOrd="0" destOrd="0" presId="urn:microsoft.com/office/officeart/2005/8/layout/chevron2"/>
    <dgm:cxn modelId="{BAD33E0C-74AE-49B2-9DF1-5902E2C91939}" srcId="{32F63133-DBB3-4F92-9291-9D2F0DB38A97}" destId="{07074720-F8AF-4BB3-999A-085521F78534}" srcOrd="1" destOrd="0" parTransId="{C626A658-63C1-4CB3-B105-AD8017464082}" sibTransId="{20E5DF51-750C-4E54-BD54-B31CCE0445D8}"/>
    <dgm:cxn modelId="{79336317-66F8-450F-AA89-45A20E9C8B59}" type="presOf" srcId="{BBB614AF-DEB6-4BC9-849A-031BE9E2B671}" destId="{7A7B146C-23B7-4FB0-AC18-559FAA10EA90}" srcOrd="0" destOrd="0" presId="urn:microsoft.com/office/officeart/2005/8/layout/chevron2"/>
    <dgm:cxn modelId="{FCE77417-D630-4497-8C04-03E6299CE7E7}" type="presOf" srcId="{3E3FDA1D-72A9-4A4F-8CE7-BC8763C45F9F}" destId="{913E3714-9099-4C4E-B2FC-FC35052C63D6}" srcOrd="0" destOrd="0" presId="urn:microsoft.com/office/officeart/2005/8/layout/chevron2"/>
    <dgm:cxn modelId="{4F256119-6C1D-4D57-8E9C-DC24F42F0579}" srcId="{07074720-F8AF-4BB3-999A-085521F78534}" destId="{5D1DB05D-4728-4896-B585-C938A859169D}" srcOrd="2" destOrd="0" parTransId="{0A989928-6209-4AE1-9219-F50A4DDC4CEB}" sibTransId="{D1F3DAFD-DFD7-496E-BC7C-3075B059DCD2}"/>
    <dgm:cxn modelId="{0184DE1C-DBBE-4379-BC4C-9C2A89EC6AAC}" type="presOf" srcId="{D8388690-90A5-4356-8A15-43A06EC97CDE}" destId="{D2FCC530-19EE-4ACF-A40A-BC89559A1BC9}" srcOrd="0" destOrd="0" presId="urn:microsoft.com/office/officeart/2005/8/layout/chevron2"/>
    <dgm:cxn modelId="{2B84DE1E-C28E-47F5-8F0A-4E7C1C587ABE}" srcId="{07074720-F8AF-4BB3-999A-085521F78534}" destId="{B22BBFCD-E6A2-4B40-8AAA-9481A8683A4B}" srcOrd="6" destOrd="0" parTransId="{FBDD95D0-1D81-4601-A198-134C2FEB82C0}" sibTransId="{4A8AB451-EA55-4E3D-8DD2-023343554879}"/>
    <dgm:cxn modelId="{0B0FCE21-CB82-4AE4-BD0C-12C009F511B6}" type="presOf" srcId="{E47A4B4A-27C6-40B8-9FA2-181A210CB6B2}" destId="{97662542-B107-49AE-9BA7-F393890597A3}" srcOrd="0" destOrd="0" presId="urn:microsoft.com/office/officeart/2005/8/layout/chevron2"/>
    <dgm:cxn modelId="{E70D713C-673F-45F5-8F4A-34579F4A172D}" srcId="{32F63133-DBB3-4F92-9291-9D2F0DB38A97}" destId="{E47A4B4A-27C6-40B8-9FA2-181A210CB6B2}" srcOrd="3" destOrd="0" parTransId="{16D7F400-70F4-4A29-A7EB-BA4FC29E7A61}" sibTransId="{1F9E40CA-239A-42B3-8337-6796A5FE20FC}"/>
    <dgm:cxn modelId="{0C372F60-2BCF-47A2-BA41-AA64E4F404E7}" srcId="{32F63133-DBB3-4F92-9291-9D2F0DB38A97}" destId="{D8388690-90A5-4356-8A15-43A06EC97CDE}" srcOrd="0" destOrd="0" parTransId="{D010CC83-6856-4DE9-85E4-A7522417420B}" sibTransId="{BD161BF1-4C16-40BB-920F-DD6FC4E06534}"/>
    <dgm:cxn modelId="{4E12C144-35FD-492A-BA84-0A79B286DB95}" srcId="{D8388690-90A5-4356-8A15-43A06EC97CDE}" destId="{B2936A0D-9D33-400A-A30E-314135AC4BA7}" srcOrd="1" destOrd="0" parTransId="{8C73EB08-EFFA-44AC-97BA-7910EB4D9BB8}" sibTransId="{6330B6B9-4A5E-4C7B-9BC6-F786714ACDAF}"/>
    <dgm:cxn modelId="{9EF0EC65-8119-447B-AA96-D327335AF9D1}" srcId="{D8388690-90A5-4356-8A15-43A06EC97CDE}" destId="{3E3FDA1D-72A9-4A4F-8CE7-BC8763C45F9F}" srcOrd="0" destOrd="0" parTransId="{2F79DA95-ACF7-4947-BD24-44F3730D1BA9}" sibTransId="{4A9BB328-5B82-4FF4-945A-D0DC161AA70D}"/>
    <dgm:cxn modelId="{7FF1FD67-37BD-4706-92BC-39A52B1BCD74}" type="presOf" srcId="{D80477FE-5DB7-4B63-A1EA-04BEAFF43EF2}" destId="{7A7B146C-23B7-4FB0-AC18-559FAA10EA90}" srcOrd="0" destOrd="4" presId="urn:microsoft.com/office/officeart/2005/8/layout/chevron2"/>
    <dgm:cxn modelId="{049F2568-5AFD-408C-984B-6E6E776E6127}" srcId="{07074720-F8AF-4BB3-999A-085521F78534}" destId="{11624FA3-AAD0-4623-9D9D-2AE5C8446F32}" srcOrd="5" destOrd="0" parTransId="{5425ADB9-3261-47CB-8F37-FD2FEB93FF3F}" sibTransId="{ED58B2C8-C460-4588-B60E-10D249F5CB0D}"/>
    <dgm:cxn modelId="{CE400969-22AC-46F4-B202-356BE54AE19A}" type="presOf" srcId="{5D1DB05D-4728-4896-B585-C938A859169D}" destId="{7A7B146C-23B7-4FB0-AC18-559FAA10EA90}" srcOrd="0" destOrd="2" presId="urn:microsoft.com/office/officeart/2005/8/layout/chevron2"/>
    <dgm:cxn modelId="{532E374A-37D7-4999-A55D-E783B360B569}" srcId="{07074720-F8AF-4BB3-999A-085521F78534}" destId="{8AE753D4-858F-47B1-AA24-698E03CEDF3F}" srcOrd="3" destOrd="0" parTransId="{4DAABA51-42BC-4A29-9961-211F245EE789}" sibTransId="{64654D63-7B9F-4AE2-95B5-3A80DB5564BD}"/>
    <dgm:cxn modelId="{96D1694B-F10A-46A6-8A61-D47BE52414BF}" type="presOf" srcId="{03211CEB-CC7E-4BF6-A9AB-8EEB64776151}" destId="{15888194-45BD-4118-A25E-E3B9E24C43FE}" srcOrd="0" destOrd="0" presId="urn:microsoft.com/office/officeart/2005/8/layout/chevron2"/>
    <dgm:cxn modelId="{536FDE6D-0AFE-445B-896E-BFA90015FF11}" type="presOf" srcId="{B22BBFCD-E6A2-4B40-8AAA-9481A8683A4B}" destId="{7A7B146C-23B7-4FB0-AC18-559FAA10EA90}" srcOrd="0" destOrd="6" presId="urn:microsoft.com/office/officeart/2005/8/layout/chevron2"/>
    <dgm:cxn modelId="{5413314E-4CDE-4587-A648-15AD28FB323A}" type="presOf" srcId="{07074720-F8AF-4BB3-999A-085521F78534}" destId="{432CECA0-5548-41A7-B160-00489A840444}" srcOrd="0" destOrd="0" presId="urn:microsoft.com/office/officeart/2005/8/layout/chevron2"/>
    <dgm:cxn modelId="{DA87DA52-E774-4AA8-9EF5-E62BFF72029B}" type="presOf" srcId="{AF9799DA-C49A-4F7D-B5E2-C8EB07E1499F}" destId="{7A7B146C-23B7-4FB0-AC18-559FAA10EA90}" srcOrd="0" destOrd="1" presId="urn:microsoft.com/office/officeart/2005/8/layout/chevron2"/>
    <dgm:cxn modelId="{AAAB1B53-33C0-4E77-A102-A53870F9CF91}" type="presOf" srcId="{32F63133-DBB3-4F92-9291-9D2F0DB38A97}" destId="{795FB573-E7FE-49C7-9AE1-79ED69C75ECF}" srcOrd="0" destOrd="0" presId="urn:microsoft.com/office/officeart/2005/8/layout/chevron2"/>
    <dgm:cxn modelId="{C35FA1A5-EE47-4771-857D-02A8992FF373}" srcId="{32F63133-DBB3-4F92-9291-9D2F0DB38A97}" destId="{03211CEB-CC7E-4BF6-A9AB-8EEB64776151}" srcOrd="2" destOrd="0" parTransId="{E0EC993F-99C9-4D0C-81D5-96D36C1E6BFC}" sibTransId="{39A304D3-1BE5-461D-92A6-8CB6BA2AF0FE}"/>
    <dgm:cxn modelId="{802CA9B9-1C0B-41B8-B49B-36A576BFC050}" type="presOf" srcId="{11624FA3-AAD0-4623-9D9D-2AE5C8446F32}" destId="{7A7B146C-23B7-4FB0-AC18-559FAA10EA90}" srcOrd="0" destOrd="5" presId="urn:microsoft.com/office/officeart/2005/8/layout/chevron2"/>
    <dgm:cxn modelId="{98E257C1-9794-48C4-95C9-5C7B59A7BB40}" type="presOf" srcId="{B2936A0D-9D33-400A-A30E-314135AC4BA7}" destId="{913E3714-9099-4C4E-B2FC-FC35052C63D6}" srcOrd="0" destOrd="1" presId="urn:microsoft.com/office/officeart/2005/8/layout/chevron2"/>
    <dgm:cxn modelId="{82AA17C2-58DB-4021-8028-44F8B7075511}" srcId="{E47A4B4A-27C6-40B8-9FA2-181A210CB6B2}" destId="{44EA0491-4C9D-4A69-BFBD-FA5D4B1433CE}" srcOrd="0" destOrd="0" parTransId="{FD82B0F8-C1B0-4A52-A07A-89F6452B1611}" sibTransId="{CC72A057-A0CF-45F0-8DB5-9F02D97CD15A}"/>
    <dgm:cxn modelId="{CE806BC7-4DEB-44CA-9A09-FDA665FDF325}" srcId="{07074720-F8AF-4BB3-999A-085521F78534}" destId="{D80477FE-5DB7-4B63-A1EA-04BEAFF43EF2}" srcOrd="4" destOrd="0" parTransId="{1B6FC088-B14E-4EAC-AF90-708D305EABA6}" sibTransId="{E155486F-1F74-4B9D-BDF1-48EE03CA831D}"/>
    <dgm:cxn modelId="{A4914ECA-C2B8-4336-B0D1-BD9B39589CD8}" srcId="{03211CEB-CC7E-4BF6-A9AB-8EEB64776151}" destId="{F943A941-14A6-40BA-8388-D44B5AA3649E}" srcOrd="0" destOrd="0" parTransId="{AEDD7622-9710-40C5-AF14-F55C4937BFB1}" sibTransId="{8996A846-AD3F-4CF3-8C04-6E9DE5EEFC78}"/>
    <dgm:cxn modelId="{ADB94AE9-F73A-47FD-BA6E-BD1C498E4F8B}" type="presOf" srcId="{44EA0491-4C9D-4A69-BFBD-FA5D4B1433CE}" destId="{179B83F0-7B44-4D77-80A2-CDE97CBB2941}" srcOrd="0" destOrd="0" presId="urn:microsoft.com/office/officeart/2005/8/layout/chevron2"/>
    <dgm:cxn modelId="{A1868CEA-31A9-442B-94BE-6E1C3C7F5095}" srcId="{07074720-F8AF-4BB3-999A-085521F78534}" destId="{BBB614AF-DEB6-4BC9-849A-031BE9E2B671}" srcOrd="0" destOrd="0" parTransId="{63123CE6-6A95-4B53-9EC5-A41B6E4719C6}" sibTransId="{AFE298E1-A4EE-4BE0-82E8-4238371B842C}"/>
    <dgm:cxn modelId="{D5F70CF8-FC42-40DA-8CDE-9B67A93C0B9B}" srcId="{07074720-F8AF-4BB3-999A-085521F78534}" destId="{AF9799DA-C49A-4F7D-B5E2-C8EB07E1499F}" srcOrd="1" destOrd="0" parTransId="{E1CE5074-90AF-453C-B4AA-1F0F3C99DD1D}" sibTransId="{0E8D9A1C-6D4F-484D-9495-515A0189B6AE}"/>
    <dgm:cxn modelId="{9000B5FE-B953-4D79-9577-FD21DCAD3F6C}" type="presOf" srcId="{8AE753D4-858F-47B1-AA24-698E03CEDF3F}" destId="{7A7B146C-23B7-4FB0-AC18-559FAA10EA90}" srcOrd="0" destOrd="3" presId="urn:microsoft.com/office/officeart/2005/8/layout/chevron2"/>
    <dgm:cxn modelId="{0468667B-F5C7-4EF2-9732-CC6F1D4A873D}" type="presParOf" srcId="{795FB573-E7FE-49C7-9AE1-79ED69C75ECF}" destId="{85A1E7D2-B611-49DD-BC3C-C6056F929686}" srcOrd="0" destOrd="0" presId="urn:microsoft.com/office/officeart/2005/8/layout/chevron2"/>
    <dgm:cxn modelId="{608BBB7E-C359-4A05-BA6D-506EDB1AED2F}" type="presParOf" srcId="{85A1E7D2-B611-49DD-BC3C-C6056F929686}" destId="{D2FCC530-19EE-4ACF-A40A-BC89559A1BC9}" srcOrd="0" destOrd="0" presId="urn:microsoft.com/office/officeart/2005/8/layout/chevron2"/>
    <dgm:cxn modelId="{D04A06FA-CD18-4D14-9931-B6CB049222A6}" type="presParOf" srcId="{85A1E7D2-B611-49DD-BC3C-C6056F929686}" destId="{913E3714-9099-4C4E-B2FC-FC35052C63D6}" srcOrd="1" destOrd="0" presId="urn:microsoft.com/office/officeart/2005/8/layout/chevron2"/>
    <dgm:cxn modelId="{02924819-6A9A-4764-AD38-4D66CFE209D2}" type="presParOf" srcId="{795FB573-E7FE-49C7-9AE1-79ED69C75ECF}" destId="{3ABC3CEE-E706-40BE-80F5-12E677B25745}" srcOrd="1" destOrd="0" presId="urn:microsoft.com/office/officeart/2005/8/layout/chevron2"/>
    <dgm:cxn modelId="{D15F6460-67E7-43ED-AB05-D69E1CBBF3E9}" type="presParOf" srcId="{795FB573-E7FE-49C7-9AE1-79ED69C75ECF}" destId="{63070376-7980-4BC9-89CA-6967EACA40EE}" srcOrd="2" destOrd="0" presId="urn:microsoft.com/office/officeart/2005/8/layout/chevron2"/>
    <dgm:cxn modelId="{50C42433-06DB-459B-A2DA-FD849936819D}" type="presParOf" srcId="{63070376-7980-4BC9-89CA-6967EACA40EE}" destId="{432CECA0-5548-41A7-B160-00489A840444}" srcOrd="0" destOrd="0" presId="urn:microsoft.com/office/officeart/2005/8/layout/chevron2"/>
    <dgm:cxn modelId="{DD77220F-D16F-4786-AE82-8C9E72EECDBA}" type="presParOf" srcId="{63070376-7980-4BC9-89CA-6967EACA40EE}" destId="{7A7B146C-23B7-4FB0-AC18-559FAA10EA90}" srcOrd="1" destOrd="0" presId="urn:microsoft.com/office/officeart/2005/8/layout/chevron2"/>
    <dgm:cxn modelId="{2714A515-5592-418B-95C6-C77313900B4C}" type="presParOf" srcId="{795FB573-E7FE-49C7-9AE1-79ED69C75ECF}" destId="{3362ED54-47F6-4625-84AF-262C616D8B34}" srcOrd="3" destOrd="0" presId="urn:microsoft.com/office/officeart/2005/8/layout/chevron2"/>
    <dgm:cxn modelId="{703C39E0-7500-4586-A624-D55893DAC8EA}" type="presParOf" srcId="{795FB573-E7FE-49C7-9AE1-79ED69C75ECF}" destId="{D8CBE7D4-69C5-4BEC-8B6C-AA7263485C02}" srcOrd="4" destOrd="0" presId="urn:microsoft.com/office/officeart/2005/8/layout/chevron2"/>
    <dgm:cxn modelId="{2D5B81EC-EDBB-4877-90EB-2FDF306B8A86}" type="presParOf" srcId="{D8CBE7D4-69C5-4BEC-8B6C-AA7263485C02}" destId="{15888194-45BD-4118-A25E-E3B9E24C43FE}" srcOrd="0" destOrd="0" presId="urn:microsoft.com/office/officeart/2005/8/layout/chevron2"/>
    <dgm:cxn modelId="{95FD9D61-BC07-438E-9937-17457797D861}" type="presParOf" srcId="{D8CBE7D4-69C5-4BEC-8B6C-AA7263485C02}" destId="{A0AB9528-B27D-4C24-A0D6-CE3F40B8A753}" srcOrd="1" destOrd="0" presId="urn:microsoft.com/office/officeart/2005/8/layout/chevron2"/>
    <dgm:cxn modelId="{CF2669F4-9B16-471E-9C2B-8C59B9B3FEB8}" type="presParOf" srcId="{795FB573-E7FE-49C7-9AE1-79ED69C75ECF}" destId="{D540C104-215A-4988-AA86-988CCBF068DD}" srcOrd="5" destOrd="0" presId="urn:microsoft.com/office/officeart/2005/8/layout/chevron2"/>
    <dgm:cxn modelId="{0F88A581-6318-43D5-9EA4-1785D60BBAA3}" type="presParOf" srcId="{795FB573-E7FE-49C7-9AE1-79ED69C75ECF}" destId="{AB3C0D69-6243-4FE4-A0D3-0DAF02B33E08}" srcOrd="6" destOrd="0" presId="urn:microsoft.com/office/officeart/2005/8/layout/chevron2"/>
    <dgm:cxn modelId="{9B8B9577-65CD-4FEC-8659-778905C51A49}" type="presParOf" srcId="{AB3C0D69-6243-4FE4-A0D3-0DAF02B33E08}" destId="{97662542-B107-49AE-9BA7-F393890597A3}" srcOrd="0" destOrd="0" presId="urn:microsoft.com/office/officeart/2005/8/layout/chevron2"/>
    <dgm:cxn modelId="{769270D1-9298-4577-9D43-07445DDEDB52}" type="presParOf" srcId="{AB3C0D69-6243-4FE4-A0D3-0DAF02B33E08}" destId="{179B83F0-7B44-4D77-80A2-CDE97CBB2941}"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368AE28-413C-446C-803A-1DFE9E473F5B}" type="doc">
      <dgm:prSet loTypeId="urn:microsoft.com/office/officeart/2005/8/layout/cycle4" loCatId="cycle" qsTypeId="urn:microsoft.com/office/officeart/2005/8/quickstyle/simple1" qsCatId="simple" csTypeId="urn:microsoft.com/office/officeart/2005/8/colors/colorful1" csCatId="colorful" phldr="1"/>
      <dgm:spPr/>
    </dgm:pt>
    <dgm:pt modelId="{09408ABE-38CA-440A-9DAA-E4877FA9F0DC}">
      <dgm:prSet phldrT="[Texte]" custT="1"/>
      <dgm:spPr/>
      <dgm:t>
        <a:bodyPr/>
        <a:lstStyle/>
        <a:p>
          <a:pPr algn="l"/>
          <a:r>
            <a:rPr lang="fr-FR" sz="1600" b="1" dirty="0"/>
            <a:t>Union douanière (TEC + libre circulation et droit d’établissement</a:t>
          </a:r>
        </a:p>
      </dgm:t>
    </dgm:pt>
    <dgm:pt modelId="{4B21493F-A5EE-46F7-A4A6-FDA69C02088C}" type="parTrans" cxnId="{545E6FC0-70D6-409A-B6EE-C1C5995A0CA7}">
      <dgm:prSet/>
      <dgm:spPr/>
      <dgm:t>
        <a:bodyPr/>
        <a:lstStyle/>
        <a:p>
          <a:pPr algn="l"/>
          <a:endParaRPr lang="fr-FR" sz="1600" b="1"/>
        </a:p>
      </dgm:t>
    </dgm:pt>
    <dgm:pt modelId="{EC8DA640-40A8-4E86-85C2-E3C74C75250A}" type="sibTrans" cxnId="{545E6FC0-70D6-409A-B6EE-C1C5995A0CA7}">
      <dgm:prSet/>
      <dgm:spPr/>
      <dgm:t>
        <a:bodyPr/>
        <a:lstStyle/>
        <a:p>
          <a:pPr algn="l"/>
          <a:endParaRPr lang="fr-FR" sz="1600" b="1"/>
        </a:p>
      </dgm:t>
    </dgm:pt>
    <dgm:pt modelId="{D2332D8A-1FC8-48B4-B06C-679FB047F5B6}">
      <dgm:prSet phldrT="[Texte]" custT="1"/>
      <dgm:spPr/>
      <dgm:t>
        <a:bodyPr/>
        <a:lstStyle/>
        <a:p>
          <a:pPr algn="l"/>
          <a:r>
            <a:rPr lang="fr-CH" sz="1600" b="1" i="1" dirty="0"/>
            <a:t>harmonisation fiscalité intérieure + système de protection des industries + règles d’origine</a:t>
          </a:r>
          <a:endParaRPr lang="fr-FR" sz="1600" b="1" dirty="0"/>
        </a:p>
      </dgm:t>
    </dgm:pt>
    <dgm:pt modelId="{D4DA1C67-1417-43C2-A215-35385BE697B6}" type="parTrans" cxnId="{A5D16D9A-C195-4ACC-A983-D4C662089808}">
      <dgm:prSet/>
      <dgm:spPr/>
      <dgm:t>
        <a:bodyPr/>
        <a:lstStyle/>
        <a:p>
          <a:pPr algn="l"/>
          <a:endParaRPr lang="fr-FR" sz="1600" b="1"/>
        </a:p>
      </dgm:t>
    </dgm:pt>
    <dgm:pt modelId="{632F5CCC-B998-4336-B9DB-D11804B76DE0}" type="sibTrans" cxnId="{A5D16D9A-C195-4ACC-A983-D4C662089808}">
      <dgm:prSet/>
      <dgm:spPr/>
      <dgm:t>
        <a:bodyPr/>
        <a:lstStyle/>
        <a:p>
          <a:pPr algn="l"/>
          <a:endParaRPr lang="fr-FR" sz="1600" b="1"/>
        </a:p>
      </dgm:t>
    </dgm:pt>
    <dgm:pt modelId="{5FE8C6C0-934C-49AF-B48A-18244A7BD5AB}">
      <dgm:prSet phldrT="[Texte]" custT="1"/>
      <dgm:spPr/>
      <dgm:t>
        <a:bodyPr/>
        <a:lstStyle/>
        <a:p>
          <a:pPr algn="l"/>
          <a:endParaRPr lang="fr-FR" sz="1600" b="1" dirty="0"/>
        </a:p>
        <a:p>
          <a:pPr algn="l"/>
          <a:r>
            <a:rPr lang="fr-FR" sz="1600" b="1" dirty="0"/>
            <a:t>Pacte de convergence économique + Politiques sectorielles </a:t>
          </a:r>
        </a:p>
      </dgm:t>
    </dgm:pt>
    <dgm:pt modelId="{20CC0322-A5DF-4078-A00A-E9C1ECAE6FF6}" type="parTrans" cxnId="{9C947511-D20C-48F0-AF19-E3E04DDE8255}">
      <dgm:prSet/>
      <dgm:spPr/>
      <dgm:t>
        <a:bodyPr/>
        <a:lstStyle/>
        <a:p>
          <a:pPr algn="l"/>
          <a:endParaRPr lang="fr-FR" sz="1600" b="1"/>
        </a:p>
      </dgm:t>
    </dgm:pt>
    <dgm:pt modelId="{26855399-87F2-4271-AB92-FB42B3096180}" type="sibTrans" cxnId="{9C947511-D20C-48F0-AF19-E3E04DDE8255}">
      <dgm:prSet/>
      <dgm:spPr/>
      <dgm:t>
        <a:bodyPr/>
        <a:lstStyle/>
        <a:p>
          <a:pPr algn="l"/>
          <a:endParaRPr lang="fr-FR" sz="1600" b="1"/>
        </a:p>
      </dgm:t>
    </dgm:pt>
    <dgm:pt modelId="{D3E0F645-4393-4F86-95CE-ABA6B1B8898B}">
      <dgm:prSet custT="1"/>
      <dgm:spPr/>
      <dgm:t>
        <a:bodyPr/>
        <a:lstStyle/>
        <a:p>
          <a:pPr algn="l"/>
          <a:r>
            <a:rPr lang="fr-FR" sz="1600" b="1" dirty="0"/>
            <a:t>Politique commerciale et de concurrence commune</a:t>
          </a:r>
        </a:p>
      </dgm:t>
    </dgm:pt>
    <dgm:pt modelId="{FDD03D6C-DCBB-4E33-BDB1-45BEEFAFA0CB}" type="parTrans" cxnId="{10BE07D5-180B-4C97-87F4-1CD780587714}">
      <dgm:prSet/>
      <dgm:spPr/>
      <dgm:t>
        <a:bodyPr/>
        <a:lstStyle/>
        <a:p>
          <a:pPr algn="l"/>
          <a:endParaRPr lang="fr-FR" sz="1600" b="1"/>
        </a:p>
      </dgm:t>
    </dgm:pt>
    <dgm:pt modelId="{2FDE8161-9C91-45D8-B1A5-23EAFA9DD62F}" type="sibTrans" cxnId="{10BE07D5-180B-4C97-87F4-1CD780587714}">
      <dgm:prSet/>
      <dgm:spPr/>
      <dgm:t>
        <a:bodyPr/>
        <a:lstStyle/>
        <a:p>
          <a:pPr algn="l"/>
          <a:endParaRPr lang="fr-FR" sz="1600" b="1"/>
        </a:p>
      </dgm:t>
    </dgm:pt>
    <dgm:pt modelId="{6B58D369-602A-42CF-8292-4BF15DF27853}" type="pres">
      <dgm:prSet presAssocID="{3368AE28-413C-446C-803A-1DFE9E473F5B}" presName="cycleMatrixDiagram" presStyleCnt="0">
        <dgm:presLayoutVars>
          <dgm:chMax val="1"/>
          <dgm:dir/>
          <dgm:animLvl val="lvl"/>
          <dgm:resizeHandles val="exact"/>
        </dgm:presLayoutVars>
      </dgm:prSet>
      <dgm:spPr/>
    </dgm:pt>
    <dgm:pt modelId="{3B953B6A-5158-4446-B7D8-D411DBA3A7BF}" type="pres">
      <dgm:prSet presAssocID="{3368AE28-413C-446C-803A-1DFE9E473F5B}" presName="children" presStyleCnt="0"/>
      <dgm:spPr/>
    </dgm:pt>
    <dgm:pt modelId="{09B58918-2C30-468F-B194-5BB5D442F4A2}" type="pres">
      <dgm:prSet presAssocID="{3368AE28-413C-446C-803A-1DFE9E473F5B}" presName="childPlaceholder" presStyleCnt="0"/>
      <dgm:spPr/>
    </dgm:pt>
    <dgm:pt modelId="{69022A6F-09BF-4DD2-B3B5-F97760D4581C}" type="pres">
      <dgm:prSet presAssocID="{3368AE28-413C-446C-803A-1DFE9E473F5B}" presName="circle" presStyleCnt="0"/>
      <dgm:spPr/>
    </dgm:pt>
    <dgm:pt modelId="{612EB35C-859F-47C6-8FB8-25682D5D30C3}" type="pres">
      <dgm:prSet presAssocID="{3368AE28-413C-446C-803A-1DFE9E473F5B}" presName="quadrant1" presStyleLbl="node1" presStyleIdx="0" presStyleCnt="4">
        <dgm:presLayoutVars>
          <dgm:chMax val="1"/>
          <dgm:bulletEnabled val="1"/>
        </dgm:presLayoutVars>
      </dgm:prSet>
      <dgm:spPr/>
    </dgm:pt>
    <dgm:pt modelId="{EC43EECA-1D29-4C2C-B7D4-5F97EC9831E9}" type="pres">
      <dgm:prSet presAssocID="{3368AE28-413C-446C-803A-1DFE9E473F5B}" presName="quadrant2" presStyleLbl="node1" presStyleIdx="1" presStyleCnt="4">
        <dgm:presLayoutVars>
          <dgm:chMax val="1"/>
          <dgm:bulletEnabled val="1"/>
        </dgm:presLayoutVars>
      </dgm:prSet>
      <dgm:spPr/>
    </dgm:pt>
    <dgm:pt modelId="{E98AADC7-C2FD-4AD2-841A-7A38E8E89747}" type="pres">
      <dgm:prSet presAssocID="{3368AE28-413C-446C-803A-1DFE9E473F5B}" presName="quadrant3" presStyleLbl="node1" presStyleIdx="2" presStyleCnt="4">
        <dgm:presLayoutVars>
          <dgm:chMax val="1"/>
          <dgm:bulletEnabled val="1"/>
        </dgm:presLayoutVars>
      </dgm:prSet>
      <dgm:spPr/>
    </dgm:pt>
    <dgm:pt modelId="{D44B4871-D19D-45D0-8517-F4D34BF2D8CA}" type="pres">
      <dgm:prSet presAssocID="{3368AE28-413C-446C-803A-1DFE9E473F5B}" presName="quadrant4" presStyleLbl="node1" presStyleIdx="3" presStyleCnt="4">
        <dgm:presLayoutVars>
          <dgm:chMax val="1"/>
          <dgm:bulletEnabled val="1"/>
        </dgm:presLayoutVars>
      </dgm:prSet>
      <dgm:spPr/>
    </dgm:pt>
    <dgm:pt modelId="{4656DEB5-E574-4EB7-B89D-77473EC21E2A}" type="pres">
      <dgm:prSet presAssocID="{3368AE28-413C-446C-803A-1DFE9E473F5B}" presName="quadrantPlaceholder" presStyleCnt="0"/>
      <dgm:spPr/>
    </dgm:pt>
    <dgm:pt modelId="{74410AE8-00D1-4EA0-BB4F-0F016A19C38D}" type="pres">
      <dgm:prSet presAssocID="{3368AE28-413C-446C-803A-1DFE9E473F5B}" presName="center1" presStyleLbl="fgShp" presStyleIdx="0" presStyleCnt="2"/>
      <dgm:spPr/>
    </dgm:pt>
    <dgm:pt modelId="{1F30BE03-5B26-4BAA-8621-CB230C64AA7A}" type="pres">
      <dgm:prSet presAssocID="{3368AE28-413C-446C-803A-1DFE9E473F5B}" presName="center2" presStyleLbl="fgShp" presStyleIdx="1" presStyleCnt="2"/>
      <dgm:spPr/>
    </dgm:pt>
  </dgm:ptLst>
  <dgm:cxnLst>
    <dgm:cxn modelId="{9C947511-D20C-48F0-AF19-E3E04DDE8255}" srcId="{3368AE28-413C-446C-803A-1DFE9E473F5B}" destId="{5FE8C6C0-934C-49AF-B48A-18244A7BD5AB}" srcOrd="2" destOrd="0" parTransId="{20CC0322-A5DF-4078-A00A-E9C1ECAE6FF6}" sibTransId="{26855399-87F2-4271-AB92-FB42B3096180}"/>
    <dgm:cxn modelId="{84CB311B-9FD5-48A1-BEBC-9D717BF53FBA}" type="presOf" srcId="{3368AE28-413C-446C-803A-1DFE9E473F5B}" destId="{6B58D369-602A-42CF-8292-4BF15DF27853}" srcOrd="0" destOrd="0" presId="urn:microsoft.com/office/officeart/2005/8/layout/cycle4"/>
    <dgm:cxn modelId="{16C3D352-66F9-4251-8E50-F04936D77CB3}" type="presOf" srcId="{D2332D8A-1FC8-48B4-B06C-679FB047F5B6}" destId="{EC43EECA-1D29-4C2C-B7D4-5F97EC9831E9}" srcOrd="0" destOrd="0" presId="urn:microsoft.com/office/officeart/2005/8/layout/cycle4"/>
    <dgm:cxn modelId="{74DBAF86-96F2-419A-B770-D3994F09C3DB}" type="presOf" srcId="{09408ABE-38CA-440A-9DAA-E4877FA9F0DC}" destId="{612EB35C-859F-47C6-8FB8-25682D5D30C3}" srcOrd="0" destOrd="0" presId="urn:microsoft.com/office/officeart/2005/8/layout/cycle4"/>
    <dgm:cxn modelId="{A5D16D9A-C195-4ACC-A983-D4C662089808}" srcId="{3368AE28-413C-446C-803A-1DFE9E473F5B}" destId="{D2332D8A-1FC8-48B4-B06C-679FB047F5B6}" srcOrd="1" destOrd="0" parTransId="{D4DA1C67-1417-43C2-A215-35385BE697B6}" sibTransId="{632F5CCC-B998-4336-B9DB-D11804B76DE0}"/>
    <dgm:cxn modelId="{1ED878B9-D41A-4403-943B-D6FBE011BFE9}" type="presOf" srcId="{5FE8C6C0-934C-49AF-B48A-18244A7BD5AB}" destId="{E98AADC7-C2FD-4AD2-841A-7A38E8E89747}" srcOrd="0" destOrd="0" presId="urn:microsoft.com/office/officeart/2005/8/layout/cycle4"/>
    <dgm:cxn modelId="{545E6FC0-70D6-409A-B6EE-C1C5995A0CA7}" srcId="{3368AE28-413C-446C-803A-1DFE9E473F5B}" destId="{09408ABE-38CA-440A-9DAA-E4877FA9F0DC}" srcOrd="0" destOrd="0" parTransId="{4B21493F-A5EE-46F7-A4A6-FDA69C02088C}" sibTransId="{EC8DA640-40A8-4E86-85C2-E3C74C75250A}"/>
    <dgm:cxn modelId="{336040CB-7E9A-4DD4-9BBB-2AC30723B092}" type="presOf" srcId="{D3E0F645-4393-4F86-95CE-ABA6B1B8898B}" destId="{D44B4871-D19D-45D0-8517-F4D34BF2D8CA}" srcOrd="0" destOrd="0" presId="urn:microsoft.com/office/officeart/2005/8/layout/cycle4"/>
    <dgm:cxn modelId="{10BE07D5-180B-4C97-87F4-1CD780587714}" srcId="{3368AE28-413C-446C-803A-1DFE9E473F5B}" destId="{D3E0F645-4393-4F86-95CE-ABA6B1B8898B}" srcOrd="3" destOrd="0" parTransId="{FDD03D6C-DCBB-4E33-BDB1-45BEEFAFA0CB}" sibTransId="{2FDE8161-9C91-45D8-B1A5-23EAFA9DD62F}"/>
    <dgm:cxn modelId="{0EB31558-5AA1-48A8-97A2-279EBD0B3A03}" type="presParOf" srcId="{6B58D369-602A-42CF-8292-4BF15DF27853}" destId="{3B953B6A-5158-4446-B7D8-D411DBA3A7BF}" srcOrd="0" destOrd="0" presId="urn:microsoft.com/office/officeart/2005/8/layout/cycle4"/>
    <dgm:cxn modelId="{3B75CA0E-AC5B-4C6E-99ED-291A9D6FFF9F}" type="presParOf" srcId="{3B953B6A-5158-4446-B7D8-D411DBA3A7BF}" destId="{09B58918-2C30-468F-B194-5BB5D442F4A2}" srcOrd="0" destOrd="0" presId="urn:microsoft.com/office/officeart/2005/8/layout/cycle4"/>
    <dgm:cxn modelId="{3728D956-A542-411A-8356-A50C8894F364}" type="presParOf" srcId="{6B58D369-602A-42CF-8292-4BF15DF27853}" destId="{69022A6F-09BF-4DD2-B3B5-F97760D4581C}" srcOrd="1" destOrd="0" presId="urn:microsoft.com/office/officeart/2005/8/layout/cycle4"/>
    <dgm:cxn modelId="{3B470C56-694A-4489-A66F-1560C8A66B4E}" type="presParOf" srcId="{69022A6F-09BF-4DD2-B3B5-F97760D4581C}" destId="{612EB35C-859F-47C6-8FB8-25682D5D30C3}" srcOrd="0" destOrd="0" presId="urn:microsoft.com/office/officeart/2005/8/layout/cycle4"/>
    <dgm:cxn modelId="{F7F96CBE-413D-4CDE-A420-B20B841250F5}" type="presParOf" srcId="{69022A6F-09BF-4DD2-B3B5-F97760D4581C}" destId="{EC43EECA-1D29-4C2C-B7D4-5F97EC9831E9}" srcOrd="1" destOrd="0" presId="urn:microsoft.com/office/officeart/2005/8/layout/cycle4"/>
    <dgm:cxn modelId="{7C769797-060E-4841-ACED-9A990DE607FB}" type="presParOf" srcId="{69022A6F-09BF-4DD2-B3B5-F97760D4581C}" destId="{E98AADC7-C2FD-4AD2-841A-7A38E8E89747}" srcOrd="2" destOrd="0" presId="urn:microsoft.com/office/officeart/2005/8/layout/cycle4"/>
    <dgm:cxn modelId="{60A86D74-DF23-4D13-A0D6-A5E314BB5C26}" type="presParOf" srcId="{69022A6F-09BF-4DD2-B3B5-F97760D4581C}" destId="{D44B4871-D19D-45D0-8517-F4D34BF2D8CA}" srcOrd="3" destOrd="0" presId="urn:microsoft.com/office/officeart/2005/8/layout/cycle4"/>
    <dgm:cxn modelId="{191FA3B0-9978-494F-B354-B9824C3FA525}" type="presParOf" srcId="{69022A6F-09BF-4DD2-B3B5-F97760D4581C}" destId="{4656DEB5-E574-4EB7-B89D-77473EC21E2A}" srcOrd="4" destOrd="0" presId="urn:microsoft.com/office/officeart/2005/8/layout/cycle4"/>
    <dgm:cxn modelId="{A504163E-526F-4894-81AC-721E7F57B73F}" type="presParOf" srcId="{6B58D369-602A-42CF-8292-4BF15DF27853}" destId="{74410AE8-00D1-4EA0-BB4F-0F016A19C38D}" srcOrd="2" destOrd="0" presId="urn:microsoft.com/office/officeart/2005/8/layout/cycle4"/>
    <dgm:cxn modelId="{2B2FCB58-9951-4C96-841E-56F5D5F75C7D}" type="presParOf" srcId="{6B58D369-602A-42CF-8292-4BF15DF27853}" destId="{1F30BE03-5B26-4BAA-8621-CB230C64AA7A}" srcOrd="3" destOrd="0" presId="urn:microsoft.com/office/officeart/2005/8/layout/cycle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1D751ED-ADC1-4DFC-B37B-DEEAA08CE2EC}"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fr-FR"/>
        </a:p>
      </dgm:t>
    </dgm:pt>
    <dgm:pt modelId="{74EAA13A-4557-4B5E-9950-73DC0E9BEF10}">
      <dgm:prSet phldrT="[Texte]"/>
      <dgm:spPr/>
      <dgm:t>
        <a:bodyPr/>
        <a:lstStyle/>
        <a:p>
          <a:r>
            <a:rPr lang="fr-CH" b="1" dirty="0"/>
            <a:t>1- Entraves aux échanges (biens, règles d’origine, produits du cru) et faible niveau des échanges intra (</a:t>
          </a:r>
          <a:r>
            <a:rPr lang="fr-CH" dirty="0"/>
            <a:t>moins de 15% comparé à l’Union Européenne, plus de 60%)</a:t>
          </a:r>
          <a:endParaRPr lang="fr-FR" b="1" dirty="0"/>
        </a:p>
      </dgm:t>
    </dgm:pt>
    <dgm:pt modelId="{A39371F3-D08C-418A-9355-AD411F500E3D}" type="parTrans" cxnId="{44921B16-E9B7-43D0-B991-FDF5F045C691}">
      <dgm:prSet/>
      <dgm:spPr/>
      <dgm:t>
        <a:bodyPr/>
        <a:lstStyle/>
        <a:p>
          <a:endParaRPr lang="fr-FR" b="1"/>
        </a:p>
      </dgm:t>
    </dgm:pt>
    <dgm:pt modelId="{D2D6A48E-6053-4C35-A9AA-D9E49FCD58F8}" type="sibTrans" cxnId="{44921B16-E9B7-43D0-B991-FDF5F045C691}">
      <dgm:prSet/>
      <dgm:spPr/>
      <dgm:t>
        <a:bodyPr/>
        <a:lstStyle/>
        <a:p>
          <a:endParaRPr lang="fr-FR" b="1"/>
        </a:p>
      </dgm:t>
    </dgm:pt>
    <dgm:pt modelId="{0C6C7661-7467-4CC1-A468-7427DF7958BD}">
      <dgm:prSet phldrT="[Texte]"/>
      <dgm:spPr/>
      <dgm:t>
        <a:bodyPr/>
        <a:lstStyle/>
        <a:p>
          <a:r>
            <a:rPr lang="fr-FR" b="1" dirty="0"/>
            <a:t>2- Faible attractivité (environnement des affaires et coût des facteurs de production) </a:t>
          </a:r>
        </a:p>
      </dgm:t>
    </dgm:pt>
    <dgm:pt modelId="{5CFD6A96-AF97-489C-A75B-C9D146D8D9A3}" type="parTrans" cxnId="{F9A00E41-B607-4EC9-B65C-C42B66D90EC2}">
      <dgm:prSet/>
      <dgm:spPr/>
      <dgm:t>
        <a:bodyPr/>
        <a:lstStyle/>
        <a:p>
          <a:endParaRPr lang="fr-FR" b="1"/>
        </a:p>
      </dgm:t>
    </dgm:pt>
    <dgm:pt modelId="{4A98E9EA-0982-42FB-AC73-2605730365AD}" type="sibTrans" cxnId="{F9A00E41-B607-4EC9-B65C-C42B66D90EC2}">
      <dgm:prSet/>
      <dgm:spPr/>
      <dgm:t>
        <a:bodyPr/>
        <a:lstStyle/>
        <a:p>
          <a:endParaRPr lang="fr-FR" b="1"/>
        </a:p>
      </dgm:t>
    </dgm:pt>
    <dgm:pt modelId="{99866B2E-998A-4543-91AA-AF2013C0C942}">
      <dgm:prSet phldrT="[Texte]"/>
      <dgm:spPr/>
      <dgm:t>
        <a:bodyPr/>
        <a:lstStyle/>
        <a:p>
          <a:r>
            <a:rPr lang="fr-FR" b="1" dirty="0"/>
            <a:t>3- Entraves à la libre circulation des personnes</a:t>
          </a:r>
        </a:p>
      </dgm:t>
    </dgm:pt>
    <dgm:pt modelId="{B9FBFAE9-1897-4293-A8D3-D4B5A3892400}" type="parTrans" cxnId="{8620B7BF-71E9-4CBD-882B-E7D2406252C1}">
      <dgm:prSet/>
      <dgm:spPr/>
      <dgm:t>
        <a:bodyPr/>
        <a:lstStyle/>
        <a:p>
          <a:endParaRPr lang="fr-FR" b="1"/>
        </a:p>
      </dgm:t>
    </dgm:pt>
    <dgm:pt modelId="{31445150-B61D-43C5-A939-912E3CFF480A}" type="sibTrans" cxnId="{8620B7BF-71E9-4CBD-882B-E7D2406252C1}">
      <dgm:prSet/>
      <dgm:spPr/>
      <dgm:t>
        <a:bodyPr/>
        <a:lstStyle/>
        <a:p>
          <a:endParaRPr lang="fr-FR" b="1"/>
        </a:p>
      </dgm:t>
    </dgm:pt>
    <dgm:pt modelId="{02BD1173-B121-49A2-B481-E6B269989B6C}">
      <dgm:prSet phldrT="[Texte]"/>
      <dgm:spPr/>
      <dgm:t>
        <a:bodyPr/>
        <a:lstStyle/>
        <a:p>
          <a:r>
            <a:rPr lang="fr-FR" b="1" dirty="0"/>
            <a:t>4- Difficultés de mise en œuvre de la législation communautaire de la concurrence</a:t>
          </a:r>
        </a:p>
      </dgm:t>
    </dgm:pt>
    <dgm:pt modelId="{B5B34E7C-AD2D-4341-BEB2-EE866B6630CC}" type="parTrans" cxnId="{F262508E-9DEC-4CBC-9B10-1874CE980A68}">
      <dgm:prSet/>
      <dgm:spPr/>
      <dgm:t>
        <a:bodyPr/>
        <a:lstStyle/>
        <a:p>
          <a:endParaRPr lang="fr-FR" b="1"/>
        </a:p>
      </dgm:t>
    </dgm:pt>
    <dgm:pt modelId="{DFD6B088-9264-46E6-A8F7-6219C733A328}" type="sibTrans" cxnId="{F262508E-9DEC-4CBC-9B10-1874CE980A68}">
      <dgm:prSet/>
      <dgm:spPr/>
      <dgm:t>
        <a:bodyPr/>
        <a:lstStyle/>
        <a:p>
          <a:endParaRPr lang="fr-FR" b="1"/>
        </a:p>
      </dgm:t>
    </dgm:pt>
    <dgm:pt modelId="{7E93C0B2-1EEB-492C-B776-A5FF584E9B0E}" type="pres">
      <dgm:prSet presAssocID="{61D751ED-ADC1-4DFC-B37B-DEEAA08CE2EC}" presName="matrix" presStyleCnt="0">
        <dgm:presLayoutVars>
          <dgm:chMax val="1"/>
          <dgm:dir/>
          <dgm:resizeHandles val="exact"/>
        </dgm:presLayoutVars>
      </dgm:prSet>
      <dgm:spPr/>
    </dgm:pt>
    <dgm:pt modelId="{9960CC49-DDA1-4201-BC7F-7855EE425F6E}" type="pres">
      <dgm:prSet presAssocID="{61D751ED-ADC1-4DFC-B37B-DEEAA08CE2EC}" presName="diamond" presStyleLbl="bgShp" presStyleIdx="0" presStyleCnt="1" custScaleX="112471" custLinFactNeighborX="-45568"/>
      <dgm:spPr/>
    </dgm:pt>
    <dgm:pt modelId="{F77DB120-936B-4138-ABFF-F8E5DED3610F}" type="pres">
      <dgm:prSet presAssocID="{61D751ED-ADC1-4DFC-B37B-DEEAA08CE2EC}" presName="quad1" presStyleLbl="node1" presStyleIdx="0" presStyleCnt="4" custLinFactX="-19674" custLinFactNeighborX="-100000">
        <dgm:presLayoutVars>
          <dgm:chMax val="0"/>
          <dgm:chPref val="0"/>
          <dgm:bulletEnabled val="1"/>
        </dgm:presLayoutVars>
      </dgm:prSet>
      <dgm:spPr/>
    </dgm:pt>
    <dgm:pt modelId="{438646C4-A578-43E7-AC73-61DC0E8BA1F0}" type="pres">
      <dgm:prSet presAssocID="{61D751ED-ADC1-4DFC-B37B-DEEAA08CE2EC}" presName="quad2" presStyleLbl="node1" presStyleIdx="1" presStyleCnt="4" custLinFactX="-17485" custLinFactNeighborX="-100000">
        <dgm:presLayoutVars>
          <dgm:chMax val="0"/>
          <dgm:chPref val="0"/>
          <dgm:bulletEnabled val="1"/>
        </dgm:presLayoutVars>
      </dgm:prSet>
      <dgm:spPr/>
    </dgm:pt>
    <dgm:pt modelId="{1D783062-87BC-4A88-A0A8-2BDEE0A402D7}" type="pres">
      <dgm:prSet presAssocID="{61D751ED-ADC1-4DFC-B37B-DEEAA08CE2EC}" presName="quad3" presStyleLbl="node1" presStyleIdx="2" presStyleCnt="4" custLinFactX="-23923" custLinFactNeighborX="-100000" custLinFactNeighborY="6545">
        <dgm:presLayoutVars>
          <dgm:chMax val="0"/>
          <dgm:chPref val="0"/>
          <dgm:bulletEnabled val="1"/>
        </dgm:presLayoutVars>
      </dgm:prSet>
      <dgm:spPr/>
    </dgm:pt>
    <dgm:pt modelId="{1F222100-B955-4F4F-B59F-EB9AB6605820}" type="pres">
      <dgm:prSet presAssocID="{61D751ED-ADC1-4DFC-B37B-DEEAA08CE2EC}" presName="quad4" presStyleLbl="node1" presStyleIdx="3" presStyleCnt="4" custLinFactX="-17485" custLinFactNeighborX="-100000" custLinFactNeighborY="6545">
        <dgm:presLayoutVars>
          <dgm:chMax val="0"/>
          <dgm:chPref val="0"/>
          <dgm:bulletEnabled val="1"/>
        </dgm:presLayoutVars>
      </dgm:prSet>
      <dgm:spPr/>
    </dgm:pt>
  </dgm:ptLst>
  <dgm:cxnLst>
    <dgm:cxn modelId="{44921B16-E9B7-43D0-B991-FDF5F045C691}" srcId="{61D751ED-ADC1-4DFC-B37B-DEEAA08CE2EC}" destId="{74EAA13A-4557-4B5E-9950-73DC0E9BEF10}" srcOrd="0" destOrd="0" parTransId="{A39371F3-D08C-418A-9355-AD411F500E3D}" sibTransId="{D2D6A48E-6053-4C35-A9AA-D9E49FCD58F8}"/>
    <dgm:cxn modelId="{96EDE629-3825-4516-A2B2-A19519516393}" type="presOf" srcId="{0C6C7661-7467-4CC1-A468-7427DF7958BD}" destId="{438646C4-A578-43E7-AC73-61DC0E8BA1F0}" srcOrd="0" destOrd="0" presId="urn:microsoft.com/office/officeart/2005/8/layout/matrix3"/>
    <dgm:cxn modelId="{F9A00E41-B607-4EC9-B65C-C42B66D90EC2}" srcId="{61D751ED-ADC1-4DFC-B37B-DEEAA08CE2EC}" destId="{0C6C7661-7467-4CC1-A468-7427DF7958BD}" srcOrd="1" destOrd="0" parTransId="{5CFD6A96-AF97-489C-A75B-C9D146D8D9A3}" sibTransId="{4A98E9EA-0982-42FB-AC73-2605730365AD}"/>
    <dgm:cxn modelId="{E634DB6F-3D5F-4EDA-BD99-472AF382B0CA}" type="presOf" srcId="{02BD1173-B121-49A2-B481-E6B269989B6C}" destId="{1F222100-B955-4F4F-B59F-EB9AB6605820}" srcOrd="0" destOrd="0" presId="urn:microsoft.com/office/officeart/2005/8/layout/matrix3"/>
    <dgm:cxn modelId="{45DE6A7C-5337-40A6-85C8-6814EEC76851}" type="presOf" srcId="{74EAA13A-4557-4B5E-9950-73DC0E9BEF10}" destId="{F77DB120-936B-4138-ABFF-F8E5DED3610F}" srcOrd="0" destOrd="0" presId="urn:microsoft.com/office/officeart/2005/8/layout/matrix3"/>
    <dgm:cxn modelId="{F262508E-9DEC-4CBC-9B10-1874CE980A68}" srcId="{61D751ED-ADC1-4DFC-B37B-DEEAA08CE2EC}" destId="{02BD1173-B121-49A2-B481-E6B269989B6C}" srcOrd="3" destOrd="0" parTransId="{B5B34E7C-AD2D-4341-BEB2-EE866B6630CC}" sibTransId="{DFD6B088-9264-46E6-A8F7-6219C733A328}"/>
    <dgm:cxn modelId="{8620B7BF-71E9-4CBD-882B-E7D2406252C1}" srcId="{61D751ED-ADC1-4DFC-B37B-DEEAA08CE2EC}" destId="{99866B2E-998A-4543-91AA-AF2013C0C942}" srcOrd="2" destOrd="0" parTransId="{B9FBFAE9-1897-4293-A8D3-D4B5A3892400}" sibTransId="{31445150-B61D-43C5-A939-912E3CFF480A}"/>
    <dgm:cxn modelId="{94CA57D7-1912-47C3-AE12-3E15DFE1FFC7}" type="presOf" srcId="{61D751ED-ADC1-4DFC-B37B-DEEAA08CE2EC}" destId="{7E93C0B2-1EEB-492C-B776-A5FF584E9B0E}" srcOrd="0" destOrd="0" presId="urn:microsoft.com/office/officeart/2005/8/layout/matrix3"/>
    <dgm:cxn modelId="{1CBAD3D8-A645-4007-A278-C206A7093B34}" type="presOf" srcId="{99866B2E-998A-4543-91AA-AF2013C0C942}" destId="{1D783062-87BC-4A88-A0A8-2BDEE0A402D7}" srcOrd="0" destOrd="0" presId="urn:microsoft.com/office/officeart/2005/8/layout/matrix3"/>
    <dgm:cxn modelId="{7C0A958A-F7C4-448B-B4B2-614959193CFC}" type="presParOf" srcId="{7E93C0B2-1EEB-492C-B776-A5FF584E9B0E}" destId="{9960CC49-DDA1-4201-BC7F-7855EE425F6E}" srcOrd="0" destOrd="0" presId="urn:microsoft.com/office/officeart/2005/8/layout/matrix3"/>
    <dgm:cxn modelId="{81C1D9E1-BA64-47AD-83AF-BC1A528CAAAD}" type="presParOf" srcId="{7E93C0B2-1EEB-492C-B776-A5FF584E9B0E}" destId="{F77DB120-936B-4138-ABFF-F8E5DED3610F}" srcOrd="1" destOrd="0" presId="urn:microsoft.com/office/officeart/2005/8/layout/matrix3"/>
    <dgm:cxn modelId="{6679EA14-E1C5-4B74-9239-B03596481C49}" type="presParOf" srcId="{7E93C0B2-1EEB-492C-B776-A5FF584E9B0E}" destId="{438646C4-A578-43E7-AC73-61DC0E8BA1F0}" srcOrd="2" destOrd="0" presId="urn:microsoft.com/office/officeart/2005/8/layout/matrix3"/>
    <dgm:cxn modelId="{4E61A68C-1682-485F-BA2F-35B3C1980005}" type="presParOf" srcId="{7E93C0B2-1EEB-492C-B776-A5FF584E9B0E}" destId="{1D783062-87BC-4A88-A0A8-2BDEE0A402D7}" srcOrd="3" destOrd="0" presId="urn:microsoft.com/office/officeart/2005/8/layout/matrix3"/>
    <dgm:cxn modelId="{03623151-314A-4373-9D21-C3AB0B3EB56C}" type="presParOf" srcId="{7E93C0B2-1EEB-492C-B776-A5FF584E9B0E}" destId="{1F222100-B955-4F4F-B59F-EB9AB6605820}" srcOrd="4" destOrd="0" presId="urn:microsoft.com/office/officeart/2005/8/layout/matrix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2EA4E5B-95FD-4969-B168-482A5990315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AE1CAEE1-2638-495E-B3AC-5DAB6BDD917C}">
      <dgm:prSet phldrT="[Texte]" custT="1"/>
      <dgm:spPr/>
      <dgm:t>
        <a:bodyPr/>
        <a:lstStyle/>
        <a:p>
          <a:pPr algn="ctr"/>
          <a:r>
            <a:rPr lang="fr-FR" altLang="fr-FR" sz="2400" b="1" dirty="0">
              <a:solidFill>
                <a:schemeClr val="tx1"/>
              </a:solidFill>
              <a:latin typeface="+mn-lt"/>
            </a:rPr>
            <a:t>II- </a:t>
          </a:r>
          <a:r>
            <a:rPr lang="fr-BE" sz="2400" b="1" dirty="0">
              <a:solidFill>
                <a:schemeClr val="tx1"/>
              </a:solidFill>
            </a:rPr>
            <a:t>Réalisations ?</a:t>
          </a:r>
          <a:endParaRPr lang="fr-FR" sz="2400" b="1" dirty="0">
            <a:solidFill>
              <a:schemeClr val="tx1"/>
            </a:solidFill>
            <a:latin typeface="+mn-lt"/>
          </a:endParaRPr>
        </a:p>
      </dgm:t>
    </dgm:pt>
    <dgm:pt modelId="{15CEB21C-C417-4E6B-874A-CE8C2A2819DC}" type="parTrans" cxnId="{0C319F50-5537-454D-97B4-A0DFC317F12D}">
      <dgm:prSet/>
      <dgm:spPr/>
      <dgm:t>
        <a:bodyPr/>
        <a:lstStyle/>
        <a:p>
          <a:endParaRPr lang="fr-FR" sz="2400" b="1">
            <a:solidFill>
              <a:schemeClr val="tx1"/>
            </a:solidFill>
            <a:latin typeface="+mn-lt"/>
          </a:endParaRPr>
        </a:p>
      </dgm:t>
    </dgm:pt>
    <dgm:pt modelId="{33CCD25C-9E22-4850-B228-A08685A3F9CB}" type="sibTrans" cxnId="{0C319F50-5537-454D-97B4-A0DFC317F12D}">
      <dgm:prSet/>
      <dgm:spPr/>
      <dgm:t>
        <a:bodyPr/>
        <a:lstStyle/>
        <a:p>
          <a:endParaRPr lang="fr-FR" sz="2400" b="1">
            <a:solidFill>
              <a:schemeClr val="tx1"/>
            </a:solidFill>
            <a:latin typeface="+mn-lt"/>
          </a:endParaRPr>
        </a:p>
      </dgm:t>
    </dgm:pt>
    <dgm:pt modelId="{2FF2AA27-1241-4163-A5F7-397CA5C1CCE8}">
      <dgm:prSet phldrT="[Texte]" custT="1"/>
      <dgm:spPr/>
      <dgm: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2400" b="1" dirty="0">
              <a:solidFill>
                <a:schemeClr val="tx1"/>
              </a:solidFill>
              <a:latin typeface="+mn-lt"/>
            </a:rPr>
            <a:t>III- </a:t>
          </a:r>
          <a:r>
            <a:rPr lang="fr-BE" sz="2400" b="1" dirty="0">
              <a:solidFill>
                <a:schemeClr val="tx1"/>
              </a:solidFill>
            </a:rPr>
            <a:t>bonnes pratiques nationales et régionales </a:t>
          </a:r>
          <a:endParaRPr lang="fr-FR" sz="2400" b="1" dirty="0">
            <a:solidFill>
              <a:schemeClr val="tx1"/>
            </a:solidFill>
            <a:latin typeface="+mn-lt"/>
          </a:endParaRPr>
        </a:p>
      </dgm:t>
    </dgm:pt>
    <dgm:pt modelId="{36894222-0E73-4B15-B241-9D023EF56D58}" type="parTrans" cxnId="{55DE4B08-06A8-4802-B529-BBD1B3297690}">
      <dgm:prSet/>
      <dgm:spPr/>
      <dgm:t>
        <a:bodyPr/>
        <a:lstStyle/>
        <a:p>
          <a:endParaRPr lang="fr-FR" sz="2400" b="1">
            <a:solidFill>
              <a:schemeClr val="tx1"/>
            </a:solidFill>
            <a:latin typeface="+mn-lt"/>
          </a:endParaRPr>
        </a:p>
      </dgm:t>
    </dgm:pt>
    <dgm:pt modelId="{6066803B-CDB6-4F73-A6AB-27E1E6607690}" type="sibTrans" cxnId="{55DE4B08-06A8-4802-B529-BBD1B3297690}">
      <dgm:prSet/>
      <dgm:spPr/>
      <dgm:t>
        <a:bodyPr/>
        <a:lstStyle/>
        <a:p>
          <a:endParaRPr lang="fr-FR" sz="2400" b="1">
            <a:solidFill>
              <a:schemeClr val="tx1"/>
            </a:solidFill>
            <a:latin typeface="+mn-lt"/>
          </a:endParaRPr>
        </a:p>
      </dgm:t>
    </dgm:pt>
    <dgm:pt modelId="{69D222F1-3822-4936-918C-3C67033A6C05}">
      <dgm:prSet custT="1"/>
      <dgm:spPr/>
      <dgm:t>
        <a:bodyPr/>
        <a:lstStyle/>
        <a:p>
          <a:pPr algn="ctr"/>
          <a:r>
            <a:rPr lang="fr-FR" sz="2400" b="1" dirty="0">
              <a:solidFill>
                <a:schemeClr val="tx1"/>
              </a:solidFill>
            </a:rPr>
            <a:t>I- Composantes de </a:t>
          </a:r>
          <a:r>
            <a:rPr lang="fr-FR" sz="2400" b="1" dirty="0" err="1">
              <a:solidFill>
                <a:schemeClr val="tx1"/>
              </a:solidFill>
            </a:rPr>
            <a:t>TradeCom</a:t>
          </a:r>
          <a:r>
            <a:rPr lang="fr-FR" sz="2400" b="1" dirty="0">
              <a:solidFill>
                <a:schemeClr val="tx1"/>
              </a:solidFill>
            </a:rPr>
            <a:t> II/UEMOA</a:t>
          </a:r>
        </a:p>
      </dgm:t>
    </dgm:pt>
    <dgm:pt modelId="{ADE0FDF8-330F-4982-862A-8486E0102279}" type="parTrans" cxnId="{37718C02-B491-4D7F-9111-1DB9C57A364F}">
      <dgm:prSet/>
      <dgm:spPr/>
      <dgm:t>
        <a:bodyPr/>
        <a:lstStyle/>
        <a:p>
          <a:endParaRPr lang="fr-FR" sz="2400" b="1">
            <a:solidFill>
              <a:schemeClr val="tx1"/>
            </a:solidFill>
          </a:endParaRPr>
        </a:p>
      </dgm:t>
    </dgm:pt>
    <dgm:pt modelId="{188E8637-C771-4692-9DB3-296C88EC20F8}" type="sibTrans" cxnId="{37718C02-B491-4D7F-9111-1DB9C57A364F}">
      <dgm:prSet/>
      <dgm:spPr/>
      <dgm:t>
        <a:bodyPr/>
        <a:lstStyle/>
        <a:p>
          <a:endParaRPr lang="fr-FR" sz="2400" b="1">
            <a:solidFill>
              <a:schemeClr val="tx1"/>
            </a:solidFill>
          </a:endParaRPr>
        </a:p>
      </dgm:t>
    </dgm:pt>
    <dgm:pt modelId="{7D76FE20-89C4-40FD-A5E9-7516AF133ECE}" type="pres">
      <dgm:prSet presAssocID="{A2EA4E5B-95FD-4969-B168-482A59903154}" presName="linear" presStyleCnt="0">
        <dgm:presLayoutVars>
          <dgm:dir/>
          <dgm:animLvl val="lvl"/>
          <dgm:resizeHandles val="exact"/>
        </dgm:presLayoutVars>
      </dgm:prSet>
      <dgm:spPr/>
    </dgm:pt>
    <dgm:pt modelId="{ECF81E79-3C82-4049-881A-CC16BFDAA8A8}" type="pres">
      <dgm:prSet presAssocID="{69D222F1-3822-4936-918C-3C67033A6C05}" presName="parentLin" presStyleCnt="0"/>
      <dgm:spPr/>
    </dgm:pt>
    <dgm:pt modelId="{D2E17D34-7246-41A7-A9E9-19A8FBE1C703}" type="pres">
      <dgm:prSet presAssocID="{69D222F1-3822-4936-918C-3C67033A6C05}" presName="parentLeftMargin" presStyleLbl="node1" presStyleIdx="0" presStyleCnt="3"/>
      <dgm:spPr/>
    </dgm:pt>
    <dgm:pt modelId="{39FD7193-2473-42F8-9A33-3A54874C7663}" type="pres">
      <dgm:prSet presAssocID="{69D222F1-3822-4936-918C-3C67033A6C05}" presName="parentText" presStyleLbl="node1" presStyleIdx="0" presStyleCnt="3" custScaleX="142857" custScaleY="143474">
        <dgm:presLayoutVars>
          <dgm:chMax val="0"/>
          <dgm:bulletEnabled val="1"/>
        </dgm:presLayoutVars>
      </dgm:prSet>
      <dgm:spPr/>
    </dgm:pt>
    <dgm:pt modelId="{74C22A3A-E8C1-4A96-803B-843D8CD36C8C}" type="pres">
      <dgm:prSet presAssocID="{69D222F1-3822-4936-918C-3C67033A6C05}" presName="negativeSpace" presStyleCnt="0"/>
      <dgm:spPr/>
    </dgm:pt>
    <dgm:pt modelId="{66F8AAEC-1987-4818-930B-DACDE0CB936A}" type="pres">
      <dgm:prSet presAssocID="{69D222F1-3822-4936-918C-3C67033A6C05}" presName="childText" presStyleLbl="conFgAcc1" presStyleIdx="0" presStyleCnt="3">
        <dgm:presLayoutVars>
          <dgm:bulletEnabled val="1"/>
        </dgm:presLayoutVars>
      </dgm:prSet>
      <dgm:spPr/>
    </dgm:pt>
    <dgm:pt modelId="{AFCB6728-0419-44B8-BFA5-9F8E9A607B74}" type="pres">
      <dgm:prSet presAssocID="{188E8637-C771-4692-9DB3-296C88EC20F8}" presName="spaceBetweenRectangles" presStyleCnt="0"/>
      <dgm:spPr/>
    </dgm:pt>
    <dgm:pt modelId="{FEBCC75E-99D1-403F-9054-ABA10F0F4557}" type="pres">
      <dgm:prSet presAssocID="{AE1CAEE1-2638-495E-B3AC-5DAB6BDD917C}" presName="parentLin" presStyleCnt="0"/>
      <dgm:spPr/>
    </dgm:pt>
    <dgm:pt modelId="{71F00A3B-B9B2-4F3C-B6D1-CF8B0B9F51C8}" type="pres">
      <dgm:prSet presAssocID="{AE1CAEE1-2638-495E-B3AC-5DAB6BDD917C}" presName="parentLeftMargin" presStyleLbl="node1" presStyleIdx="0" presStyleCnt="3"/>
      <dgm:spPr/>
    </dgm:pt>
    <dgm:pt modelId="{0F551FEA-32F4-4970-8773-FC83A803FA0E}" type="pres">
      <dgm:prSet presAssocID="{AE1CAEE1-2638-495E-B3AC-5DAB6BDD917C}" presName="parentText" presStyleLbl="node1" presStyleIdx="1" presStyleCnt="3" custScaleX="147747" custScaleY="147972" custLinFactNeighborX="3408" custLinFactNeighborY="4199">
        <dgm:presLayoutVars>
          <dgm:chMax val="0"/>
          <dgm:bulletEnabled val="1"/>
        </dgm:presLayoutVars>
      </dgm:prSet>
      <dgm:spPr/>
    </dgm:pt>
    <dgm:pt modelId="{D84E2507-07EB-48A2-A2C0-7DD1FC5B1EF7}" type="pres">
      <dgm:prSet presAssocID="{AE1CAEE1-2638-495E-B3AC-5DAB6BDD917C}" presName="negativeSpace" presStyleCnt="0"/>
      <dgm:spPr/>
    </dgm:pt>
    <dgm:pt modelId="{128AE1B6-4740-40E3-A17D-ADCA68E2A1F4}" type="pres">
      <dgm:prSet presAssocID="{AE1CAEE1-2638-495E-B3AC-5DAB6BDD917C}" presName="childText" presStyleLbl="conFgAcc1" presStyleIdx="1" presStyleCnt="3">
        <dgm:presLayoutVars>
          <dgm:bulletEnabled val="1"/>
        </dgm:presLayoutVars>
      </dgm:prSet>
      <dgm:spPr/>
    </dgm:pt>
    <dgm:pt modelId="{0865E995-A3AA-4017-B1AD-404F4D21D34A}" type="pres">
      <dgm:prSet presAssocID="{33CCD25C-9E22-4850-B228-A08685A3F9CB}" presName="spaceBetweenRectangles" presStyleCnt="0"/>
      <dgm:spPr/>
    </dgm:pt>
    <dgm:pt modelId="{C4E5B46E-1FE4-4DEF-8F63-2FD7E86479D8}" type="pres">
      <dgm:prSet presAssocID="{2FF2AA27-1241-4163-A5F7-397CA5C1CCE8}" presName="parentLin" presStyleCnt="0"/>
      <dgm:spPr/>
    </dgm:pt>
    <dgm:pt modelId="{FF2B7214-949E-49D2-9820-D6C7046EB271}" type="pres">
      <dgm:prSet presAssocID="{2FF2AA27-1241-4163-A5F7-397CA5C1CCE8}" presName="parentLeftMargin" presStyleLbl="node1" presStyleIdx="1" presStyleCnt="3"/>
      <dgm:spPr/>
    </dgm:pt>
    <dgm:pt modelId="{E913792E-432A-4673-BF55-88D10A71340C}" type="pres">
      <dgm:prSet presAssocID="{2FF2AA27-1241-4163-A5F7-397CA5C1CCE8}" presName="parentText" presStyleLbl="node1" presStyleIdx="2" presStyleCnt="3" custScaleX="142857" custScaleY="139432">
        <dgm:presLayoutVars>
          <dgm:chMax val="0"/>
          <dgm:bulletEnabled val="1"/>
        </dgm:presLayoutVars>
      </dgm:prSet>
      <dgm:spPr/>
    </dgm:pt>
    <dgm:pt modelId="{4386E351-9615-41F3-B52D-D6B596B53764}" type="pres">
      <dgm:prSet presAssocID="{2FF2AA27-1241-4163-A5F7-397CA5C1CCE8}" presName="negativeSpace" presStyleCnt="0"/>
      <dgm:spPr/>
    </dgm:pt>
    <dgm:pt modelId="{E174D527-E0F9-4AA2-BB8F-A4CFB4460CB4}" type="pres">
      <dgm:prSet presAssocID="{2FF2AA27-1241-4163-A5F7-397CA5C1CCE8}" presName="childText" presStyleLbl="conFgAcc1" presStyleIdx="2" presStyleCnt="3">
        <dgm:presLayoutVars>
          <dgm:bulletEnabled val="1"/>
        </dgm:presLayoutVars>
      </dgm:prSet>
      <dgm:spPr/>
    </dgm:pt>
  </dgm:ptLst>
  <dgm:cxnLst>
    <dgm:cxn modelId="{37718C02-B491-4D7F-9111-1DB9C57A364F}" srcId="{A2EA4E5B-95FD-4969-B168-482A59903154}" destId="{69D222F1-3822-4936-918C-3C67033A6C05}" srcOrd="0" destOrd="0" parTransId="{ADE0FDF8-330F-4982-862A-8486E0102279}" sibTransId="{188E8637-C771-4692-9DB3-296C88EC20F8}"/>
    <dgm:cxn modelId="{55DE4B08-06A8-4802-B529-BBD1B3297690}" srcId="{A2EA4E5B-95FD-4969-B168-482A59903154}" destId="{2FF2AA27-1241-4163-A5F7-397CA5C1CCE8}" srcOrd="2" destOrd="0" parTransId="{36894222-0E73-4B15-B241-9D023EF56D58}" sibTransId="{6066803B-CDB6-4F73-A6AB-27E1E6607690}"/>
    <dgm:cxn modelId="{D1AC261E-4214-4C99-A79D-8578D7CF57C7}" type="presOf" srcId="{69D222F1-3822-4936-918C-3C67033A6C05}" destId="{39FD7193-2473-42F8-9A33-3A54874C7663}" srcOrd="1" destOrd="0" presId="urn:microsoft.com/office/officeart/2005/8/layout/list1"/>
    <dgm:cxn modelId="{F82C1C39-E902-4F67-B9B5-C1BCD84330D7}" type="presOf" srcId="{2FF2AA27-1241-4163-A5F7-397CA5C1CCE8}" destId="{E913792E-432A-4673-BF55-88D10A71340C}" srcOrd="1" destOrd="0" presId="urn:microsoft.com/office/officeart/2005/8/layout/list1"/>
    <dgm:cxn modelId="{7B551250-1504-4D99-B842-2606F7B68842}" type="presOf" srcId="{AE1CAEE1-2638-495E-B3AC-5DAB6BDD917C}" destId="{71F00A3B-B9B2-4F3C-B6D1-CF8B0B9F51C8}" srcOrd="0" destOrd="0" presId="urn:microsoft.com/office/officeart/2005/8/layout/list1"/>
    <dgm:cxn modelId="{0C319F50-5537-454D-97B4-A0DFC317F12D}" srcId="{A2EA4E5B-95FD-4969-B168-482A59903154}" destId="{AE1CAEE1-2638-495E-B3AC-5DAB6BDD917C}" srcOrd="1" destOrd="0" parTransId="{15CEB21C-C417-4E6B-874A-CE8C2A2819DC}" sibTransId="{33CCD25C-9E22-4850-B228-A08685A3F9CB}"/>
    <dgm:cxn modelId="{3FF16193-914F-492A-9860-F53C040A10E1}" type="presOf" srcId="{69D222F1-3822-4936-918C-3C67033A6C05}" destId="{D2E17D34-7246-41A7-A9E9-19A8FBE1C703}" srcOrd="0" destOrd="0" presId="urn:microsoft.com/office/officeart/2005/8/layout/list1"/>
    <dgm:cxn modelId="{3C84F0A3-E013-4429-9E92-29AD00C0C69D}" type="presOf" srcId="{2FF2AA27-1241-4163-A5F7-397CA5C1CCE8}" destId="{FF2B7214-949E-49D2-9820-D6C7046EB271}" srcOrd="0" destOrd="0" presId="urn:microsoft.com/office/officeart/2005/8/layout/list1"/>
    <dgm:cxn modelId="{1371A3EC-F78F-48A0-AAA3-9BD327B50AB1}" type="presOf" srcId="{AE1CAEE1-2638-495E-B3AC-5DAB6BDD917C}" destId="{0F551FEA-32F4-4970-8773-FC83A803FA0E}" srcOrd="1" destOrd="0" presId="urn:microsoft.com/office/officeart/2005/8/layout/list1"/>
    <dgm:cxn modelId="{0D383CFE-DC1D-4A70-ADBA-0ED523174015}" type="presOf" srcId="{A2EA4E5B-95FD-4969-B168-482A59903154}" destId="{7D76FE20-89C4-40FD-A5E9-7516AF133ECE}" srcOrd="0" destOrd="0" presId="urn:microsoft.com/office/officeart/2005/8/layout/list1"/>
    <dgm:cxn modelId="{28D9DA97-25C8-43F2-BA54-86D3018A24B8}" type="presParOf" srcId="{7D76FE20-89C4-40FD-A5E9-7516AF133ECE}" destId="{ECF81E79-3C82-4049-881A-CC16BFDAA8A8}" srcOrd="0" destOrd="0" presId="urn:microsoft.com/office/officeart/2005/8/layout/list1"/>
    <dgm:cxn modelId="{EF3D775C-74BF-4412-AB62-9E99FEBD87E8}" type="presParOf" srcId="{ECF81E79-3C82-4049-881A-CC16BFDAA8A8}" destId="{D2E17D34-7246-41A7-A9E9-19A8FBE1C703}" srcOrd="0" destOrd="0" presId="urn:microsoft.com/office/officeart/2005/8/layout/list1"/>
    <dgm:cxn modelId="{6660257D-1967-4591-9093-D53A7E154CC3}" type="presParOf" srcId="{ECF81E79-3C82-4049-881A-CC16BFDAA8A8}" destId="{39FD7193-2473-42F8-9A33-3A54874C7663}" srcOrd="1" destOrd="0" presId="urn:microsoft.com/office/officeart/2005/8/layout/list1"/>
    <dgm:cxn modelId="{4DE66363-B8E4-49E3-BE21-A5C412C1162E}" type="presParOf" srcId="{7D76FE20-89C4-40FD-A5E9-7516AF133ECE}" destId="{74C22A3A-E8C1-4A96-803B-843D8CD36C8C}" srcOrd="1" destOrd="0" presId="urn:microsoft.com/office/officeart/2005/8/layout/list1"/>
    <dgm:cxn modelId="{597F0C99-34D8-41A6-8F43-5DA0791C3B2B}" type="presParOf" srcId="{7D76FE20-89C4-40FD-A5E9-7516AF133ECE}" destId="{66F8AAEC-1987-4818-930B-DACDE0CB936A}" srcOrd="2" destOrd="0" presId="urn:microsoft.com/office/officeart/2005/8/layout/list1"/>
    <dgm:cxn modelId="{90CC1EFC-62FE-4C47-8B94-A2AE29D1DF6F}" type="presParOf" srcId="{7D76FE20-89C4-40FD-A5E9-7516AF133ECE}" destId="{AFCB6728-0419-44B8-BFA5-9F8E9A607B74}" srcOrd="3" destOrd="0" presId="urn:microsoft.com/office/officeart/2005/8/layout/list1"/>
    <dgm:cxn modelId="{47A5946B-FF85-4FD3-8083-29801E009388}" type="presParOf" srcId="{7D76FE20-89C4-40FD-A5E9-7516AF133ECE}" destId="{FEBCC75E-99D1-403F-9054-ABA10F0F4557}" srcOrd="4" destOrd="0" presId="urn:microsoft.com/office/officeart/2005/8/layout/list1"/>
    <dgm:cxn modelId="{7BC9AB21-6231-4D9F-96EF-B672530CF364}" type="presParOf" srcId="{FEBCC75E-99D1-403F-9054-ABA10F0F4557}" destId="{71F00A3B-B9B2-4F3C-B6D1-CF8B0B9F51C8}" srcOrd="0" destOrd="0" presId="urn:microsoft.com/office/officeart/2005/8/layout/list1"/>
    <dgm:cxn modelId="{7EF9AC24-0D22-44A9-9BB7-7A03C7FBCD5A}" type="presParOf" srcId="{FEBCC75E-99D1-403F-9054-ABA10F0F4557}" destId="{0F551FEA-32F4-4970-8773-FC83A803FA0E}" srcOrd="1" destOrd="0" presId="urn:microsoft.com/office/officeart/2005/8/layout/list1"/>
    <dgm:cxn modelId="{7A9B0A6E-60CB-4C73-82AD-2B0BC45170A0}" type="presParOf" srcId="{7D76FE20-89C4-40FD-A5E9-7516AF133ECE}" destId="{D84E2507-07EB-48A2-A2C0-7DD1FC5B1EF7}" srcOrd="5" destOrd="0" presId="urn:microsoft.com/office/officeart/2005/8/layout/list1"/>
    <dgm:cxn modelId="{DDD4C57F-D1CA-4E82-9645-4588C5F285D9}" type="presParOf" srcId="{7D76FE20-89C4-40FD-A5E9-7516AF133ECE}" destId="{128AE1B6-4740-40E3-A17D-ADCA68E2A1F4}" srcOrd="6" destOrd="0" presId="urn:microsoft.com/office/officeart/2005/8/layout/list1"/>
    <dgm:cxn modelId="{53C3FAC0-274B-49E4-A9D2-A8004EBBFDAA}" type="presParOf" srcId="{7D76FE20-89C4-40FD-A5E9-7516AF133ECE}" destId="{0865E995-A3AA-4017-B1AD-404F4D21D34A}" srcOrd="7" destOrd="0" presId="urn:microsoft.com/office/officeart/2005/8/layout/list1"/>
    <dgm:cxn modelId="{14F38E79-0437-4757-92DF-03C8B7AE87A6}" type="presParOf" srcId="{7D76FE20-89C4-40FD-A5E9-7516AF133ECE}" destId="{C4E5B46E-1FE4-4DEF-8F63-2FD7E86479D8}" srcOrd="8" destOrd="0" presId="urn:microsoft.com/office/officeart/2005/8/layout/list1"/>
    <dgm:cxn modelId="{D66C73A3-F103-4AF3-98BF-BAE9E21E0BC9}" type="presParOf" srcId="{C4E5B46E-1FE4-4DEF-8F63-2FD7E86479D8}" destId="{FF2B7214-949E-49D2-9820-D6C7046EB271}" srcOrd="0" destOrd="0" presId="urn:microsoft.com/office/officeart/2005/8/layout/list1"/>
    <dgm:cxn modelId="{1A7A1CD0-6F7B-4968-AD13-B074EAFB3938}" type="presParOf" srcId="{C4E5B46E-1FE4-4DEF-8F63-2FD7E86479D8}" destId="{E913792E-432A-4673-BF55-88D10A71340C}" srcOrd="1" destOrd="0" presId="urn:microsoft.com/office/officeart/2005/8/layout/list1"/>
    <dgm:cxn modelId="{2FCC99AA-D8CD-4472-A8A9-54A7DA8433E6}" type="presParOf" srcId="{7D76FE20-89C4-40FD-A5E9-7516AF133ECE}" destId="{4386E351-9615-41F3-B52D-D6B596B53764}" srcOrd="9" destOrd="0" presId="urn:microsoft.com/office/officeart/2005/8/layout/list1"/>
    <dgm:cxn modelId="{C7C367F6-CF51-41CB-9D0D-CD87FA07429E}" type="presParOf" srcId="{7D76FE20-89C4-40FD-A5E9-7516AF133ECE}" destId="{E174D527-E0F9-4AA2-BB8F-A4CFB4460CB4}" srcOrd="10" destOrd="0" presId="urn:microsoft.com/office/officeart/2005/8/layout/list1"/>
  </dgm:cxnLst>
  <dgm:bg/>
  <dgm:whole>
    <a:ln w="57150">
      <a:solidFill>
        <a:srgbClr val="00B0F0"/>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9876E2F-E692-4248-8540-06BBB0B6CE62}"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fr-FR"/>
        </a:p>
      </dgm:t>
    </dgm:pt>
    <dgm:pt modelId="{640D51B6-CF0A-44E4-8098-FEEAB3174E82}">
      <dgm:prSet phldrT="[Texte]" custT="1"/>
      <dgm:spPr>
        <a:solidFill>
          <a:schemeClr val="accent1">
            <a:lumMod val="20000"/>
            <a:lumOff val="80000"/>
            <a:alpha val="40000"/>
          </a:schemeClr>
        </a:solidFill>
        <a:ln w="57150">
          <a:solidFill>
            <a:schemeClr val="accent1"/>
          </a:solidFill>
        </a:ln>
      </dgm:spPr>
      <dgm:t>
        <a:bodyPr/>
        <a:lstStyle/>
        <a:p>
          <a:pPr algn="just"/>
          <a:r>
            <a:rPr lang="fr-CH" sz="1800" b="1" dirty="0"/>
            <a:t>Développement d’une stratégie de développement du commerce des biens entre les pays de l’Hinterland et les pays côtiers au sein des Etats membres de l’UEMOA</a:t>
          </a:r>
          <a:r>
            <a:rPr lang="fr-FR" sz="1800" b="1" dirty="0"/>
            <a:t>. </a:t>
          </a:r>
          <a:endParaRPr lang="fr-FR" sz="1800" dirty="0"/>
        </a:p>
      </dgm:t>
    </dgm:pt>
    <dgm:pt modelId="{EBD14AB6-95C3-48D5-8006-C74F916F336D}" type="parTrans" cxnId="{D47042EA-4454-4FD9-AEC3-EE098F2531E2}">
      <dgm:prSet/>
      <dgm:spPr/>
      <dgm:t>
        <a:bodyPr/>
        <a:lstStyle/>
        <a:p>
          <a:endParaRPr lang="fr-FR"/>
        </a:p>
      </dgm:t>
    </dgm:pt>
    <dgm:pt modelId="{CE68C52E-6767-4600-BF3B-76002C75D278}" type="sibTrans" cxnId="{D47042EA-4454-4FD9-AEC3-EE098F2531E2}">
      <dgm:prSet/>
      <dgm:spPr/>
      <dgm:t>
        <a:bodyPr/>
        <a:lstStyle/>
        <a:p>
          <a:endParaRPr lang="fr-FR"/>
        </a:p>
      </dgm:t>
    </dgm:pt>
    <dgm:pt modelId="{0687AAE3-F12A-4EAB-9583-151528F132E7}">
      <dgm:prSet phldrT="[Texte]" custT="1"/>
      <dgm:spPr>
        <a:solidFill>
          <a:schemeClr val="accent1">
            <a:lumMod val="20000"/>
            <a:lumOff val="80000"/>
            <a:alpha val="40000"/>
          </a:schemeClr>
        </a:solidFill>
        <a:ln w="57150">
          <a:solidFill>
            <a:schemeClr val="accent1"/>
          </a:solidFill>
        </a:ln>
      </dgm:spPr>
      <dgm:t>
        <a:bodyPr/>
        <a:lstStyle/>
        <a:p>
          <a:pPr algn="just"/>
          <a:r>
            <a:rPr lang="fr-CH" sz="1800" b="1" dirty="0"/>
            <a:t>Réalisation d’étude sur la stratégie de gestion coordonnée des frontières dans les Etats membres de L’UEMOA.</a:t>
          </a:r>
          <a:endParaRPr lang="fr-FR" sz="1800" dirty="0"/>
        </a:p>
      </dgm:t>
    </dgm:pt>
    <dgm:pt modelId="{DC2CD01C-7DD6-4F8A-8B19-0504374AE942}" type="parTrans" cxnId="{C8F494EF-3208-420B-8D98-20B84A198A31}">
      <dgm:prSet/>
      <dgm:spPr/>
      <dgm:t>
        <a:bodyPr/>
        <a:lstStyle/>
        <a:p>
          <a:endParaRPr lang="fr-FR"/>
        </a:p>
      </dgm:t>
    </dgm:pt>
    <dgm:pt modelId="{171AC624-73F6-4EA0-BA8A-940CBA26B105}" type="sibTrans" cxnId="{C8F494EF-3208-420B-8D98-20B84A198A31}">
      <dgm:prSet/>
      <dgm:spPr/>
      <dgm:t>
        <a:bodyPr/>
        <a:lstStyle/>
        <a:p>
          <a:endParaRPr lang="fr-FR"/>
        </a:p>
      </dgm:t>
    </dgm:pt>
    <dgm:pt modelId="{A0A3B8C5-1A5E-4B1D-86FF-15CBEDC1CAE7}">
      <dgm:prSet phldrT="[Texte]" custT="1"/>
      <dgm:spPr>
        <a:solidFill>
          <a:schemeClr val="accent1">
            <a:lumMod val="20000"/>
            <a:lumOff val="80000"/>
            <a:alpha val="40000"/>
          </a:schemeClr>
        </a:solidFill>
        <a:ln w="57150">
          <a:solidFill>
            <a:schemeClr val="accent1"/>
          </a:solidFill>
        </a:ln>
      </dgm:spPr>
      <dgm:t>
        <a:bodyPr/>
        <a:lstStyle/>
        <a:p>
          <a:pPr algn="just"/>
          <a:r>
            <a:rPr lang="fr-CH" sz="1800" b="1" dirty="0"/>
            <a:t>Renforcement des capacités de la Commission à utiliser les dispositions en matière de mesures de défense commerciale. </a:t>
          </a:r>
          <a:endParaRPr lang="fr-FR" sz="1800" dirty="0"/>
        </a:p>
      </dgm:t>
    </dgm:pt>
    <dgm:pt modelId="{99965EF1-28B6-4FAC-821F-8A9EFE144733}" type="parTrans" cxnId="{30185221-4A80-4624-BE57-BBAE68FBCE2F}">
      <dgm:prSet/>
      <dgm:spPr/>
      <dgm:t>
        <a:bodyPr/>
        <a:lstStyle/>
        <a:p>
          <a:endParaRPr lang="fr-FR"/>
        </a:p>
      </dgm:t>
    </dgm:pt>
    <dgm:pt modelId="{17DD8BBC-F226-4CC3-A60D-39EDA2CBA73F}" type="sibTrans" cxnId="{30185221-4A80-4624-BE57-BBAE68FBCE2F}">
      <dgm:prSet/>
      <dgm:spPr/>
      <dgm:t>
        <a:bodyPr/>
        <a:lstStyle/>
        <a:p>
          <a:endParaRPr lang="fr-FR"/>
        </a:p>
      </dgm:t>
    </dgm:pt>
    <dgm:pt modelId="{1BFA14D9-416B-4905-AF90-CCE394F549BD}">
      <dgm:prSet/>
      <dgm:spPr>
        <a:solidFill>
          <a:schemeClr val="accent1">
            <a:lumMod val="20000"/>
            <a:lumOff val="80000"/>
            <a:alpha val="40000"/>
          </a:schemeClr>
        </a:solidFill>
        <a:ln w="57150">
          <a:solidFill>
            <a:schemeClr val="accent1"/>
          </a:solidFill>
        </a:ln>
      </dgm:spPr>
      <dgm:t>
        <a:bodyPr/>
        <a:lstStyle/>
        <a:p>
          <a:r>
            <a:rPr lang="fr-CH" b="1" dirty="0"/>
            <a:t>Les règles d’origine dans les accords commerciaux (OMC, APE, ZLEC, Intégration commerciale régionale).</a:t>
          </a:r>
          <a:endParaRPr lang="fr-FR" dirty="0"/>
        </a:p>
      </dgm:t>
    </dgm:pt>
    <dgm:pt modelId="{591C154C-3614-4F3C-B30F-7819BD3E3940}" type="parTrans" cxnId="{9E706D34-C27B-4C0B-9695-A5C90EC44DE7}">
      <dgm:prSet/>
      <dgm:spPr/>
      <dgm:t>
        <a:bodyPr/>
        <a:lstStyle/>
        <a:p>
          <a:endParaRPr lang="fr-FR"/>
        </a:p>
      </dgm:t>
    </dgm:pt>
    <dgm:pt modelId="{A8EA973A-0AD4-4C7C-9179-599E06BEC73F}" type="sibTrans" cxnId="{9E706D34-C27B-4C0B-9695-A5C90EC44DE7}">
      <dgm:prSet/>
      <dgm:spPr/>
      <dgm:t>
        <a:bodyPr/>
        <a:lstStyle/>
        <a:p>
          <a:endParaRPr lang="fr-FR"/>
        </a:p>
      </dgm:t>
    </dgm:pt>
    <dgm:pt modelId="{68C8CB65-7D5B-4814-B356-E7C0148715A1}">
      <dgm:prSet/>
      <dgm:spPr>
        <a:solidFill>
          <a:schemeClr val="accent1">
            <a:lumMod val="20000"/>
            <a:lumOff val="80000"/>
            <a:alpha val="40000"/>
          </a:schemeClr>
        </a:solidFill>
        <a:ln w="57150">
          <a:solidFill>
            <a:schemeClr val="accent1"/>
          </a:solidFill>
        </a:ln>
      </dgm:spPr>
      <dgm:t>
        <a:bodyPr/>
        <a:lstStyle/>
        <a:p>
          <a:r>
            <a:rPr lang="fr-CH" b="1" dirty="0"/>
            <a:t>Renforcement des capacités d'administration des règles de concurrence au Niger et en Guinée Bissau. </a:t>
          </a:r>
          <a:endParaRPr lang="fr-FR" dirty="0"/>
        </a:p>
      </dgm:t>
    </dgm:pt>
    <dgm:pt modelId="{62655090-4098-4DA2-B0A1-36C15C961799}" type="parTrans" cxnId="{BE5FDAE0-9B16-488E-90E5-5F220E563598}">
      <dgm:prSet/>
      <dgm:spPr/>
      <dgm:t>
        <a:bodyPr/>
        <a:lstStyle/>
        <a:p>
          <a:endParaRPr lang="fr-FR"/>
        </a:p>
      </dgm:t>
    </dgm:pt>
    <dgm:pt modelId="{33330374-AE00-48AB-8EE7-782A85B7A4DC}" type="sibTrans" cxnId="{BE5FDAE0-9B16-488E-90E5-5F220E563598}">
      <dgm:prSet/>
      <dgm:spPr/>
      <dgm:t>
        <a:bodyPr/>
        <a:lstStyle/>
        <a:p>
          <a:endParaRPr lang="fr-FR"/>
        </a:p>
      </dgm:t>
    </dgm:pt>
    <dgm:pt modelId="{77A1CF7E-4A0D-4E4D-8F4E-ED3102754F52}" type="pres">
      <dgm:prSet presAssocID="{E9876E2F-E692-4248-8540-06BBB0B6CE62}" presName="Name0" presStyleCnt="0">
        <dgm:presLayoutVars>
          <dgm:dir/>
          <dgm:resizeHandles val="exact"/>
        </dgm:presLayoutVars>
      </dgm:prSet>
      <dgm:spPr/>
    </dgm:pt>
    <dgm:pt modelId="{C67CDB4B-B9AA-4FF5-A8AD-C8F8D486D6AD}" type="pres">
      <dgm:prSet presAssocID="{640D51B6-CF0A-44E4-8098-FEEAB3174E82}" presName="composite" presStyleCnt="0"/>
      <dgm:spPr/>
    </dgm:pt>
    <dgm:pt modelId="{961CC6D7-03AC-45FB-9505-080A9D6C5F91}" type="pres">
      <dgm:prSet presAssocID="{640D51B6-CF0A-44E4-8098-FEEAB3174E82}" presName="rect1" presStyleLbl="trAlignAcc1" presStyleIdx="0" presStyleCnt="5" custScaleY="127242">
        <dgm:presLayoutVars>
          <dgm:bulletEnabled val="1"/>
        </dgm:presLayoutVars>
      </dgm:prSet>
      <dgm:spPr/>
    </dgm:pt>
    <dgm:pt modelId="{958D5127-FD81-4D68-823B-DC9AEBE69160}" type="pres">
      <dgm:prSet presAssocID="{640D51B6-CF0A-44E4-8098-FEEAB3174E82}" presName="rect2" presStyleLbl="fgImgPlace1" presStyleIdx="0" presStyleCnt="5"/>
      <dgm:spPr>
        <a:blipFill rotWithShape="1">
          <a:blip xmlns:r="http://schemas.openxmlformats.org/officeDocument/2006/relationships" r:embed="rId1"/>
          <a:stretch>
            <a:fillRect/>
          </a:stretch>
        </a:blipFill>
      </dgm:spPr>
    </dgm:pt>
    <dgm:pt modelId="{89498AA4-ED5E-450D-9F00-F337399B4DFC}" type="pres">
      <dgm:prSet presAssocID="{CE68C52E-6767-4600-BF3B-76002C75D278}" presName="sibTrans" presStyleCnt="0"/>
      <dgm:spPr/>
    </dgm:pt>
    <dgm:pt modelId="{3EDDC007-28B3-4095-AA75-ADE13BA8BFD9}" type="pres">
      <dgm:prSet presAssocID="{0687AAE3-F12A-4EAB-9583-151528F132E7}" presName="composite" presStyleCnt="0"/>
      <dgm:spPr/>
    </dgm:pt>
    <dgm:pt modelId="{C4CB54C4-1CAB-4B69-8E76-752ABDE0E57F}" type="pres">
      <dgm:prSet presAssocID="{0687AAE3-F12A-4EAB-9583-151528F132E7}" presName="rect1" presStyleLbl="trAlignAcc1" presStyleIdx="1" presStyleCnt="5" custScaleY="128720" custLinFactNeighborX="-2566" custLinFactNeighborY="-746">
        <dgm:presLayoutVars>
          <dgm:bulletEnabled val="1"/>
        </dgm:presLayoutVars>
      </dgm:prSet>
      <dgm:spPr/>
    </dgm:pt>
    <dgm:pt modelId="{6F8CC821-55EF-496C-B703-64D93092956D}" type="pres">
      <dgm:prSet presAssocID="{0687AAE3-F12A-4EAB-9583-151528F132E7}" presName="rect2" presStyleLbl="fgImgPlace1" presStyleIdx="1" presStyleCnt="5"/>
      <dgm:spPr>
        <a:blipFill rotWithShape="1">
          <a:blip xmlns:r="http://schemas.openxmlformats.org/officeDocument/2006/relationships" r:embed="rId2"/>
          <a:stretch>
            <a:fillRect/>
          </a:stretch>
        </a:blipFill>
      </dgm:spPr>
    </dgm:pt>
    <dgm:pt modelId="{7A3F725E-FC85-46BC-BC79-135BF4DC621D}" type="pres">
      <dgm:prSet presAssocID="{171AC624-73F6-4EA0-BA8A-940CBA26B105}" presName="sibTrans" presStyleCnt="0"/>
      <dgm:spPr/>
    </dgm:pt>
    <dgm:pt modelId="{DD1A9823-237D-43B5-B130-23BDBF18753B}" type="pres">
      <dgm:prSet presAssocID="{1BFA14D9-416B-4905-AF90-CCE394F549BD}" presName="composite" presStyleCnt="0"/>
      <dgm:spPr/>
    </dgm:pt>
    <dgm:pt modelId="{76EC7ED2-E29A-4F46-8755-1131F9E1FEAF}" type="pres">
      <dgm:prSet presAssocID="{1BFA14D9-416B-4905-AF90-CCE394F549BD}" presName="rect1" presStyleLbl="trAlignAcc1" presStyleIdx="2" presStyleCnt="5">
        <dgm:presLayoutVars>
          <dgm:bulletEnabled val="1"/>
        </dgm:presLayoutVars>
      </dgm:prSet>
      <dgm:spPr/>
    </dgm:pt>
    <dgm:pt modelId="{ACC971B2-2E2C-4E2B-8A5A-D91BF96CA1F4}" type="pres">
      <dgm:prSet presAssocID="{1BFA14D9-416B-4905-AF90-CCE394F549BD}" presName="rect2" presStyleLbl="fgImgPlace1" presStyleIdx="2" presStyleCnt="5" custScaleX="49067" custScaleY="52753" custLinFactNeighborX="3279" custLinFactNeighborY="4878"/>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a:stretch>
        </a:blipFill>
      </dgm:spPr>
    </dgm:pt>
    <dgm:pt modelId="{46FA4935-09D1-4C54-A0C3-D8BCCEB54E00}" type="pres">
      <dgm:prSet presAssocID="{A8EA973A-0AD4-4C7C-9179-599E06BEC73F}" presName="sibTrans" presStyleCnt="0"/>
      <dgm:spPr/>
    </dgm:pt>
    <dgm:pt modelId="{97690D1D-ABC4-4762-B34C-F95E9FB2FECF}" type="pres">
      <dgm:prSet presAssocID="{68C8CB65-7D5B-4814-B356-E7C0148715A1}" presName="composite" presStyleCnt="0"/>
      <dgm:spPr/>
    </dgm:pt>
    <dgm:pt modelId="{74952815-2F1E-4673-9247-DE675C4C67AD}" type="pres">
      <dgm:prSet presAssocID="{68C8CB65-7D5B-4814-B356-E7C0148715A1}" presName="rect1" presStyleLbl="trAlignAcc1" presStyleIdx="3" presStyleCnt="5">
        <dgm:presLayoutVars>
          <dgm:bulletEnabled val="1"/>
        </dgm:presLayoutVars>
      </dgm:prSet>
      <dgm:spPr/>
    </dgm:pt>
    <dgm:pt modelId="{4FA5D686-ACA3-42B8-97A1-4138A8E1B489}" type="pres">
      <dgm:prSet presAssocID="{68C8CB65-7D5B-4814-B356-E7C0148715A1}" presName="rect2" presStyleLbl="fgImgPlace1" presStyleIdx="3" presStyleCnt="5" custScaleX="51756" custScaleY="38364"/>
      <dgm:spPr>
        <a:blipFill>
          <a:blip xmlns:r="http://schemas.openxmlformats.org/officeDocument/2006/relationships" r:embed="rId4" cstate="print">
            <a:extLst>
              <a:ext uri="{28A0092B-C50C-407E-A947-70E740481C1C}">
                <a14:useLocalDpi xmlns:a14="http://schemas.microsoft.com/office/drawing/2010/main" val="0"/>
              </a:ext>
            </a:extLst>
          </a:blip>
          <a:srcRect/>
          <a:stretch>
            <a:fillRect l="-25000" r="-25000"/>
          </a:stretch>
        </a:blipFill>
      </dgm:spPr>
    </dgm:pt>
    <dgm:pt modelId="{1C68ED30-63BA-430E-825C-92FBAD9DD56D}" type="pres">
      <dgm:prSet presAssocID="{33330374-AE00-48AB-8EE7-782A85B7A4DC}" presName="sibTrans" presStyleCnt="0"/>
      <dgm:spPr/>
    </dgm:pt>
    <dgm:pt modelId="{1F9EA862-0810-469D-8337-DF0756162B5E}" type="pres">
      <dgm:prSet presAssocID="{A0A3B8C5-1A5E-4B1D-86FF-15CBEDC1CAE7}" presName="composite" presStyleCnt="0"/>
      <dgm:spPr/>
    </dgm:pt>
    <dgm:pt modelId="{2AA10164-15B5-4E5C-A4A2-916926593747}" type="pres">
      <dgm:prSet presAssocID="{A0A3B8C5-1A5E-4B1D-86FF-15CBEDC1CAE7}" presName="rect1" presStyleLbl="trAlignAcc1" presStyleIdx="4" presStyleCnt="5" custScaleX="113693" custScaleY="132051">
        <dgm:presLayoutVars>
          <dgm:bulletEnabled val="1"/>
        </dgm:presLayoutVars>
      </dgm:prSet>
      <dgm:spPr/>
    </dgm:pt>
    <dgm:pt modelId="{242DF2DB-DEF0-495D-A8A8-6BD91C1E0FD9}" type="pres">
      <dgm:prSet presAssocID="{A0A3B8C5-1A5E-4B1D-86FF-15CBEDC1CAE7}" presName="rect2" presStyleLbl="fgImgPlace1" presStyleIdx="4" presStyleCnt="5" custScaleX="47013" custScaleY="45121"/>
      <dgm:spPr>
        <a:blipFill>
          <a:blip xmlns:r="http://schemas.openxmlformats.org/officeDocument/2006/relationships" r:embed="rId5" cstate="print">
            <a:extLst>
              <a:ext uri="{28A0092B-C50C-407E-A947-70E740481C1C}">
                <a14:useLocalDpi xmlns:a14="http://schemas.microsoft.com/office/drawing/2010/main" val="0"/>
              </a:ext>
            </a:extLst>
          </a:blip>
          <a:srcRect/>
          <a:stretch>
            <a:fillRect l="-25000" r="-25000"/>
          </a:stretch>
        </a:blipFill>
      </dgm:spPr>
    </dgm:pt>
  </dgm:ptLst>
  <dgm:cxnLst>
    <dgm:cxn modelId="{30185221-4A80-4624-BE57-BBAE68FBCE2F}" srcId="{E9876E2F-E692-4248-8540-06BBB0B6CE62}" destId="{A0A3B8C5-1A5E-4B1D-86FF-15CBEDC1CAE7}" srcOrd="4" destOrd="0" parTransId="{99965EF1-28B6-4FAC-821F-8A9EFE144733}" sibTransId="{17DD8BBC-F226-4CC3-A60D-39EDA2CBA73F}"/>
    <dgm:cxn modelId="{9E706D34-C27B-4C0B-9695-A5C90EC44DE7}" srcId="{E9876E2F-E692-4248-8540-06BBB0B6CE62}" destId="{1BFA14D9-416B-4905-AF90-CCE394F549BD}" srcOrd="2" destOrd="0" parTransId="{591C154C-3614-4F3C-B30F-7819BD3E3940}" sibTransId="{A8EA973A-0AD4-4C7C-9179-599E06BEC73F}"/>
    <dgm:cxn modelId="{62C9483C-ED33-42FD-A330-20E3379EB460}" type="presOf" srcId="{1BFA14D9-416B-4905-AF90-CCE394F549BD}" destId="{76EC7ED2-E29A-4F46-8755-1131F9E1FEAF}" srcOrd="0" destOrd="0" presId="urn:microsoft.com/office/officeart/2008/layout/PictureStrips"/>
    <dgm:cxn modelId="{9FF97852-231A-4D06-AA9A-A4675DC58C9D}" type="presOf" srcId="{E9876E2F-E692-4248-8540-06BBB0B6CE62}" destId="{77A1CF7E-4A0D-4E4D-8F4E-ED3102754F52}" srcOrd="0" destOrd="0" presId="urn:microsoft.com/office/officeart/2008/layout/PictureStrips"/>
    <dgm:cxn modelId="{D0C29C9B-EF60-46AC-B3B0-7FEA6AE9F6B5}" type="presOf" srcId="{A0A3B8C5-1A5E-4B1D-86FF-15CBEDC1CAE7}" destId="{2AA10164-15B5-4E5C-A4A2-916926593747}" srcOrd="0" destOrd="0" presId="urn:microsoft.com/office/officeart/2008/layout/PictureStrips"/>
    <dgm:cxn modelId="{0AE368DB-5886-42EB-9127-D6F08F1DA184}" type="presOf" srcId="{68C8CB65-7D5B-4814-B356-E7C0148715A1}" destId="{74952815-2F1E-4673-9247-DE675C4C67AD}" srcOrd="0" destOrd="0" presId="urn:microsoft.com/office/officeart/2008/layout/PictureStrips"/>
    <dgm:cxn modelId="{BE5FDAE0-9B16-488E-90E5-5F220E563598}" srcId="{E9876E2F-E692-4248-8540-06BBB0B6CE62}" destId="{68C8CB65-7D5B-4814-B356-E7C0148715A1}" srcOrd="3" destOrd="0" parTransId="{62655090-4098-4DA2-B0A1-36C15C961799}" sibTransId="{33330374-AE00-48AB-8EE7-782A85B7A4DC}"/>
    <dgm:cxn modelId="{D47042EA-4454-4FD9-AEC3-EE098F2531E2}" srcId="{E9876E2F-E692-4248-8540-06BBB0B6CE62}" destId="{640D51B6-CF0A-44E4-8098-FEEAB3174E82}" srcOrd="0" destOrd="0" parTransId="{EBD14AB6-95C3-48D5-8006-C74F916F336D}" sibTransId="{CE68C52E-6767-4600-BF3B-76002C75D278}"/>
    <dgm:cxn modelId="{C8F494EF-3208-420B-8D98-20B84A198A31}" srcId="{E9876E2F-E692-4248-8540-06BBB0B6CE62}" destId="{0687AAE3-F12A-4EAB-9583-151528F132E7}" srcOrd="1" destOrd="0" parTransId="{DC2CD01C-7DD6-4F8A-8B19-0504374AE942}" sibTransId="{171AC624-73F6-4EA0-BA8A-940CBA26B105}"/>
    <dgm:cxn modelId="{86DFBDEF-2830-467C-84AF-F4EB5014B9B0}" type="presOf" srcId="{0687AAE3-F12A-4EAB-9583-151528F132E7}" destId="{C4CB54C4-1CAB-4B69-8E76-752ABDE0E57F}" srcOrd="0" destOrd="0" presId="urn:microsoft.com/office/officeart/2008/layout/PictureStrips"/>
    <dgm:cxn modelId="{A4B2EAF2-E432-418F-9916-CF12F8F88809}" type="presOf" srcId="{640D51B6-CF0A-44E4-8098-FEEAB3174E82}" destId="{961CC6D7-03AC-45FB-9505-080A9D6C5F91}" srcOrd="0" destOrd="0" presId="urn:microsoft.com/office/officeart/2008/layout/PictureStrips"/>
    <dgm:cxn modelId="{1E24B18B-DAA5-4138-B141-7B46CDDE6DB2}" type="presParOf" srcId="{77A1CF7E-4A0D-4E4D-8F4E-ED3102754F52}" destId="{C67CDB4B-B9AA-4FF5-A8AD-C8F8D486D6AD}" srcOrd="0" destOrd="0" presId="urn:microsoft.com/office/officeart/2008/layout/PictureStrips"/>
    <dgm:cxn modelId="{44EA9648-329D-4EE3-A48E-9185DC1ADD21}" type="presParOf" srcId="{C67CDB4B-B9AA-4FF5-A8AD-C8F8D486D6AD}" destId="{961CC6D7-03AC-45FB-9505-080A9D6C5F91}" srcOrd="0" destOrd="0" presId="urn:microsoft.com/office/officeart/2008/layout/PictureStrips"/>
    <dgm:cxn modelId="{58757359-5555-4D3D-8431-852083892407}" type="presParOf" srcId="{C67CDB4B-B9AA-4FF5-A8AD-C8F8D486D6AD}" destId="{958D5127-FD81-4D68-823B-DC9AEBE69160}" srcOrd="1" destOrd="0" presId="urn:microsoft.com/office/officeart/2008/layout/PictureStrips"/>
    <dgm:cxn modelId="{A40413CC-0A45-4065-8BDC-13802DCC3E60}" type="presParOf" srcId="{77A1CF7E-4A0D-4E4D-8F4E-ED3102754F52}" destId="{89498AA4-ED5E-450D-9F00-F337399B4DFC}" srcOrd="1" destOrd="0" presId="urn:microsoft.com/office/officeart/2008/layout/PictureStrips"/>
    <dgm:cxn modelId="{5C2FBAE2-8BAF-4F56-89E6-CB619F25AA58}" type="presParOf" srcId="{77A1CF7E-4A0D-4E4D-8F4E-ED3102754F52}" destId="{3EDDC007-28B3-4095-AA75-ADE13BA8BFD9}" srcOrd="2" destOrd="0" presId="urn:microsoft.com/office/officeart/2008/layout/PictureStrips"/>
    <dgm:cxn modelId="{8E8F2EB0-117F-4BCA-9A2A-7043C22B9084}" type="presParOf" srcId="{3EDDC007-28B3-4095-AA75-ADE13BA8BFD9}" destId="{C4CB54C4-1CAB-4B69-8E76-752ABDE0E57F}" srcOrd="0" destOrd="0" presId="urn:microsoft.com/office/officeart/2008/layout/PictureStrips"/>
    <dgm:cxn modelId="{5784673A-A199-4EEB-A21C-782D85C28639}" type="presParOf" srcId="{3EDDC007-28B3-4095-AA75-ADE13BA8BFD9}" destId="{6F8CC821-55EF-496C-B703-64D93092956D}" srcOrd="1" destOrd="0" presId="urn:microsoft.com/office/officeart/2008/layout/PictureStrips"/>
    <dgm:cxn modelId="{D4D2E7CD-3A0B-4E69-B6E2-9FE3BC48832A}" type="presParOf" srcId="{77A1CF7E-4A0D-4E4D-8F4E-ED3102754F52}" destId="{7A3F725E-FC85-46BC-BC79-135BF4DC621D}" srcOrd="3" destOrd="0" presId="urn:microsoft.com/office/officeart/2008/layout/PictureStrips"/>
    <dgm:cxn modelId="{2066D785-F52E-4B50-986A-81F87F51B484}" type="presParOf" srcId="{77A1CF7E-4A0D-4E4D-8F4E-ED3102754F52}" destId="{DD1A9823-237D-43B5-B130-23BDBF18753B}" srcOrd="4" destOrd="0" presId="urn:microsoft.com/office/officeart/2008/layout/PictureStrips"/>
    <dgm:cxn modelId="{2DBB4C28-497D-4CB1-9666-D19709545E4B}" type="presParOf" srcId="{DD1A9823-237D-43B5-B130-23BDBF18753B}" destId="{76EC7ED2-E29A-4F46-8755-1131F9E1FEAF}" srcOrd="0" destOrd="0" presId="urn:microsoft.com/office/officeart/2008/layout/PictureStrips"/>
    <dgm:cxn modelId="{11C3E044-6736-46B4-A957-9C0767ED8A97}" type="presParOf" srcId="{DD1A9823-237D-43B5-B130-23BDBF18753B}" destId="{ACC971B2-2E2C-4E2B-8A5A-D91BF96CA1F4}" srcOrd="1" destOrd="0" presId="urn:microsoft.com/office/officeart/2008/layout/PictureStrips"/>
    <dgm:cxn modelId="{98612C79-B26B-4DEE-9304-23130578979B}" type="presParOf" srcId="{77A1CF7E-4A0D-4E4D-8F4E-ED3102754F52}" destId="{46FA4935-09D1-4C54-A0C3-D8BCCEB54E00}" srcOrd="5" destOrd="0" presId="urn:microsoft.com/office/officeart/2008/layout/PictureStrips"/>
    <dgm:cxn modelId="{49009D64-7FD9-4E0A-B3A5-85A445144EF8}" type="presParOf" srcId="{77A1CF7E-4A0D-4E4D-8F4E-ED3102754F52}" destId="{97690D1D-ABC4-4762-B34C-F95E9FB2FECF}" srcOrd="6" destOrd="0" presId="urn:microsoft.com/office/officeart/2008/layout/PictureStrips"/>
    <dgm:cxn modelId="{42AC8D42-0679-42E7-B13B-95F0F5AF58C0}" type="presParOf" srcId="{97690D1D-ABC4-4762-B34C-F95E9FB2FECF}" destId="{74952815-2F1E-4673-9247-DE675C4C67AD}" srcOrd="0" destOrd="0" presId="urn:microsoft.com/office/officeart/2008/layout/PictureStrips"/>
    <dgm:cxn modelId="{60117DAB-BB8B-49D2-9553-F8D60061901A}" type="presParOf" srcId="{97690D1D-ABC4-4762-B34C-F95E9FB2FECF}" destId="{4FA5D686-ACA3-42B8-97A1-4138A8E1B489}" srcOrd="1" destOrd="0" presId="urn:microsoft.com/office/officeart/2008/layout/PictureStrips"/>
    <dgm:cxn modelId="{77373DAE-FC0A-416F-AD7C-AA60E62EBFB5}" type="presParOf" srcId="{77A1CF7E-4A0D-4E4D-8F4E-ED3102754F52}" destId="{1C68ED30-63BA-430E-825C-92FBAD9DD56D}" srcOrd="7" destOrd="0" presId="urn:microsoft.com/office/officeart/2008/layout/PictureStrips"/>
    <dgm:cxn modelId="{2D6316F7-5438-4B5C-ABAB-6AB8F2BAA6D4}" type="presParOf" srcId="{77A1CF7E-4A0D-4E4D-8F4E-ED3102754F52}" destId="{1F9EA862-0810-469D-8337-DF0756162B5E}" srcOrd="8" destOrd="0" presId="urn:microsoft.com/office/officeart/2008/layout/PictureStrips"/>
    <dgm:cxn modelId="{9B8DC172-BA16-4D5D-98AC-1AEC191FB74B}" type="presParOf" srcId="{1F9EA862-0810-469D-8337-DF0756162B5E}" destId="{2AA10164-15B5-4E5C-A4A2-916926593747}" srcOrd="0" destOrd="0" presId="urn:microsoft.com/office/officeart/2008/layout/PictureStrips"/>
    <dgm:cxn modelId="{A70DD50A-75CE-4C35-BEB0-B109AFAE2D41}" type="presParOf" srcId="{1F9EA862-0810-469D-8337-DF0756162B5E}" destId="{242DF2DB-DEF0-495D-A8A8-6BD91C1E0FD9}"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72867E0-636D-475B-8FAB-1081758CF35F}" type="doc">
      <dgm:prSet loTypeId="urn:microsoft.com/office/officeart/2005/8/layout/vList3" loCatId="list" qsTypeId="urn:microsoft.com/office/officeart/2005/8/quickstyle/simple4" qsCatId="simple" csTypeId="urn:microsoft.com/office/officeart/2005/8/colors/accent1_2" csCatId="accent1" phldr="1"/>
      <dgm:spPr/>
      <dgm:t>
        <a:bodyPr/>
        <a:lstStyle/>
        <a:p>
          <a:endParaRPr lang="fr-FR"/>
        </a:p>
      </dgm:t>
    </dgm:pt>
    <dgm:pt modelId="{861490A5-DCD9-4C5F-AE5B-626961CB16E2}">
      <dgm:prSet phldrT="[Texte]" custT="1"/>
      <dgm:spPr>
        <a:solidFill>
          <a:srgbClr val="D1F1F5"/>
        </a:solidFill>
      </dgm:spPr>
      <dgm:t>
        <a:bodyPr/>
        <a:lstStyle/>
        <a:p>
          <a:pPr algn="just"/>
          <a:endParaRPr lang="fr-FR" sz="2400" b="0" dirty="0">
            <a:solidFill>
              <a:schemeClr val="tx1"/>
            </a:solidFill>
            <a:effectLst/>
            <a:latin typeface="Arial" panose="020B0604020202020204" pitchFamily="34" charset="0"/>
            <a:cs typeface="Arial" panose="020B0604020202020204" pitchFamily="34" charset="0"/>
          </a:endParaRPr>
        </a:p>
      </dgm:t>
    </dgm:pt>
    <dgm:pt modelId="{BE4A85C4-CA06-4F14-B286-55C9C40B9DC5}" type="parTrans" cxnId="{0392C047-425D-4F16-A247-0CDE3A1F8FB3}">
      <dgm:prSet/>
      <dgm:spPr/>
      <dgm:t>
        <a:bodyPr/>
        <a:lstStyle/>
        <a:p>
          <a:endParaRPr lang="fr-FR" sz="2400">
            <a:latin typeface="Arial" panose="020B0604020202020204" pitchFamily="34" charset="0"/>
            <a:cs typeface="Arial" panose="020B0604020202020204" pitchFamily="34" charset="0"/>
          </a:endParaRPr>
        </a:p>
      </dgm:t>
    </dgm:pt>
    <dgm:pt modelId="{2BFEC7E5-AAFF-4EB4-85E9-E87E1CD30E18}" type="sibTrans" cxnId="{0392C047-425D-4F16-A247-0CDE3A1F8FB3}">
      <dgm:prSet/>
      <dgm:spPr/>
      <dgm:t>
        <a:bodyPr/>
        <a:lstStyle/>
        <a:p>
          <a:endParaRPr lang="fr-FR" sz="2400">
            <a:latin typeface="Arial" panose="020B0604020202020204" pitchFamily="34" charset="0"/>
            <a:cs typeface="Arial" panose="020B0604020202020204" pitchFamily="34" charset="0"/>
          </a:endParaRPr>
        </a:p>
      </dgm:t>
    </dgm:pt>
    <dgm:pt modelId="{968F7A37-2849-467C-ACD4-03492E3DC413}">
      <dgm:prSet phldrT="[Texte]" custT="1"/>
      <dgm:spPr>
        <a:solidFill>
          <a:srgbClr val="D1F1F5"/>
        </a:solidFill>
      </dgm:spPr>
      <dgm:t>
        <a:bodyPr/>
        <a:lstStyle/>
        <a:p>
          <a:endParaRPr lang="fr-FR" sz="2400" b="0" dirty="0">
            <a:solidFill>
              <a:schemeClr val="tx1"/>
            </a:solidFill>
            <a:latin typeface="Arial" panose="020B0604020202020204" pitchFamily="34" charset="0"/>
            <a:cs typeface="Arial" panose="020B0604020202020204" pitchFamily="34" charset="0"/>
          </a:endParaRPr>
        </a:p>
      </dgm:t>
    </dgm:pt>
    <dgm:pt modelId="{0AD03513-BD06-4AE5-B71A-2B9F1BFCB5BA}" type="parTrans" cxnId="{2B3D3F87-245D-448D-BFDA-6248AA87E351}">
      <dgm:prSet/>
      <dgm:spPr/>
      <dgm:t>
        <a:bodyPr/>
        <a:lstStyle/>
        <a:p>
          <a:endParaRPr lang="fr-FR" sz="2400">
            <a:latin typeface="Arial" panose="020B0604020202020204" pitchFamily="34" charset="0"/>
            <a:cs typeface="Arial" panose="020B0604020202020204" pitchFamily="34" charset="0"/>
          </a:endParaRPr>
        </a:p>
      </dgm:t>
    </dgm:pt>
    <dgm:pt modelId="{47A9A8C2-C9D1-49DE-BCDF-81965CD98B4E}" type="sibTrans" cxnId="{2B3D3F87-245D-448D-BFDA-6248AA87E351}">
      <dgm:prSet/>
      <dgm:spPr/>
      <dgm:t>
        <a:bodyPr/>
        <a:lstStyle/>
        <a:p>
          <a:endParaRPr lang="fr-FR" sz="2400">
            <a:latin typeface="Arial" panose="020B0604020202020204" pitchFamily="34" charset="0"/>
            <a:cs typeface="Arial" panose="020B0604020202020204" pitchFamily="34" charset="0"/>
          </a:endParaRPr>
        </a:p>
      </dgm:t>
    </dgm:pt>
    <dgm:pt modelId="{200106F2-A234-4C27-968C-35D4675993F9}" type="pres">
      <dgm:prSet presAssocID="{372867E0-636D-475B-8FAB-1081758CF35F}" presName="linearFlow" presStyleCnt="0">
        <dgm:presLayoutVars>
          <dgm:dir/>
          <dgm:resizeHandles val="exact"/>
        </dgm:presLayoutVars>
      </dgm:prSet>
      <dgm:spPr/>
    </dgm:pt>
    <dgm:pt modelId="{49E03058-D005-4E26-B5EB-ABFC0DEC26F2}" type="pres">
      <dgm:prSet presAssocID="{861490A5-DCD9-4C5F-AE5B-626961CB16E2}" presName="composite" presStyleCnt="0"/>
      <dgm:spPr/>
    </dgm:pt>
    <dgm:pt modelId="{5568C462-CEB0-4291-95DA-163689ECE07B}" type="pres">
      <dgm:prSet presAssocID="{861490A5-DCD9-4C5F-AE5B-626961CB16E2}" presName="imgShp" presStyleLbl="fgImgPlace1" presStyleIdx="0" presStyleCnt="2"/>
      <dgm:spPr/>
    </dgm:pt>
    <dgm:pt modelId="{23B50CC4-3035-403E-9A72-96A171DC186D}" type="pres">
      <dgm:prSet presAssocID="{861490A5-DCD9-4C5F-AE5B-626961CB16E2}" presName="txShp" presStyleLbl="node1" presStyleIdx="0" presStyleCnt="2" custScaleX="111168">
        <dgm:presLayoutVars>
          <dgm:bulletEnabled val="1"/>
        </dgm:presLayoutVars>
      </dgm:prSet>
      <dgm:spPr/>
    </dgm:pt>
    <dgm:pt modelId="{5E4B8F85-186A-4CF2-9D85-60AC5CD1362F}" type="pres">
      <dgm:prSet presAssocID="{2BFEC7E5-AAFF-4EB4-85E9-E87E1CD30E18}" presName="spacing" presStyleCnt="0"/>
      <dgm:spPr/>
    </dgm:pt>
    <dgm:pt modelId="{DD45A014-ADE7-4705-979A-1C1D1899A4CF}" type="pres">
      <dgm:prSet presAssocID="{968F7A37-2849-467C-ACD4-03492E3DC413}" presName="composite" presStyleCnt="0"/>
      <dgm:spPr/>
    </dgm:pt>
    <dgm:pt modelId="{C746A3D1-9600-4879-AFC4-969ECCB5269F}" type="pres">
      <dgm:prSet presAssocID="{968F7A37-2849-467C-ACD4-03492E3DC413}" presName="imgShp" presStyleLbl="fgImgPlace1" presStyleIdx="1" presStyleCnt="2"/>
      <dgm:spPr/>
    </dgm:pt>
    <dgm:pt modelId="{71F7BE55-F1E4-4870-B65B-FDDA014BAC85}" type="pres">
      <dgm:prSet presAssocID="{968F7A37-2849-467C-ACD4-03492E3DC413}" presName="txShp" presStyleLbl="node1" presStyleIdx="1" presStyleCnt="2" custScaleX="107519" custLinFactNeighborY="-2030">
        <dgm:presLayoutVars>
          <dgm:bulletEnabled val="1"/>
        </dgm:presLayoutVars>
      </dgm:prSet>
      <dgm:spPr/>
    </dgm:pt>
  </dgm:ptLst>
  <dgm:cxnLst>
    <dgm:cxn modelId="{14273E0E-99E6-4835-B6EF-9E3E206709AE}" type="presOf" srcId="{968F7A37-2849-467C-ACD4-03492E3DC413}" destId="{71F7BE55-F1E4-4870-B65B-FDDA014BAC85}" srcOrd="0" destOrd="0" presId="urn:microsoft.com/office/officeart/2005/8/layout/vList3"/>
    <dgm:cxn modelId="{0392C047-425D-4F16-A247-0CDE3A1F8FB3}" srcId="{372867E0-636D-475B-8FAB-1081758CF35F}" destId="{861490A5-DCD9-4C5F-AE5B-626961CB16E2}" srcOrd="0" destOrd="0" parTransId="{BE4A85C4-CA06-4F14-B286-55C9C40B9DC5}" sibTransId="{2BFEC7E5-AAFF-4EB4-85E9-E87E1CD30E18}"/>
    <dgm:cxn modelId="{6E35BA49-967B-4FF8-AD2F-CAB52F88AC7A}" type="presOf" srcId="{372867E0-636D-475B-8FAB-1081758CF35F}" destId="{200106F2-A234-4C27-968C-35D4675993F9}" srcOrd="0" destOrd="0" presId="urn:microsoft.com/office/officeart/2005/8/layout/vList3"/>
    <dgm:cxn modelId="{2B3D3F87-245D-448D-BFDA-6248AA87E351}" srcId="{372867E0-636D-475B-8FAB-1081758CF35F}" destId="{968F7A37-2849-467C-ACD4-03492E3DC413}" srcOrd="1" destOrd="0" parTransId="{0AD03513-BD06-4AE5-B71A-2B9F1BFCB5BA}" sibTransId="{47A9A8C2-C9D1-49DE-BCDF-81965CD98B4E}"/>
    <dgm:cxn modelId="{8F5EBCF0-B840-4089-AD07-A71EDAB261BF}" type="presOf" srcId="{861490A5-DCD9-4C5F-AE5B-626961CB16E2}" destId="{23B50CC4-3035-403E-9A72-96A171DC186D}" srcOrd="0" destOrd="0" presId="urn:microsoft.com/office/officeart/2005/8/layout/vList3"/>
    <dgm:cxn modelId="{576DCBED-B06B-4CC9-8B58-3F189F7F0CF1}" type="presParOf" srcId="{200106F2-A234-4C27-968C-35D4675993F9}" destId="{49E03058-D005-4E26-B5EB-ABFC0DEC26F2}" srcOrd="0" destOrd="0" presId="urn:microsoft.com/office/officeart/2005/8/layout/vList3"/>
    <dgm:cxn modelId="{91BBCEF1-06E7-4194-82E3-F2737AD53D6C}" type="presParOf" srcId="{49E03058-D005-4E26-B5EB-ABFC0DEC26F2}" destId="{5568C462-CEB0-4291-95DA-163689ECE07B}" srcOrd="0" destOrd="0" presId="urn:microsoft.com/office/officeart/2005/8/layout/vList3"/>
    <dgm:cxn modelId="{D8AAD776-C84C-4A4F-A7D6-F41CA67A2527}" type="presParOf" srcId="{49E03058-D005-4E26-B5EB-ABFC0DEC26F2}" destId="{23B50CC4-3035-403E-9A72-96A171DC186D}" srcOrd="1" destOrd="0" presId="urn:microsoft.com/office/officeart/2005/8/layout/vList3"/>
    <dgm:cxn modelId="{EC4B6E37-7B30-44BF-AD41-3AA6448607CB}" type="presParOf" srcId="{200106F2-A234-4C27-968C-35D4675993F9}" destId="{5E4B8F85-186A-4CF2-9D85-60AC5CD1362F}" srcOrd="1" destOrd="0" presId="urn:microsoft.com/office/officeart/2005/8/layout/vList3"/>
    <dgm:cxn modelId="{3DFC0206-6A0A-4636-B5BE-040F15AE6666}" type="presParOf" srcId="{200106F2-A234-4C27-968C-35D4675993F9}" destId="{DD45A014-ADE7-4705-979A-1C1D1899A4CF}" srcOrd="2" destOrd="0" presId="urn:microsoft.com/office/officeart/2005/8/layout/vList3"/>
    <dgm:cxn modelId="{525B75D5-A485-4253-B41A-AFEDC6581566}" type="presParOf" srcId="{DD45A014-ADE7-4705-979A-1C1D1899A4CF}" destId="{C746A3D1-9600-4879-AFC4-969ECCB5269F}" srcOrd="0" destOrd="0" presId="urn:microsoft.com/office/officeart/2005/8/layout/vList3"/>
    <dgm:cxn modelId="{D5619E5A-962E-4B50-A9C4-95267DB41D57}" type="presParOf" srcId="{DD45A014-ADE7-4705-979A-1C1D1899A4CF}" destId="{71F7BE55-F1E4-4870-B65B-FDDA014BAC85}" srcOrd="1" destOrd="0" presId="urn:microsoft.com/office/officeart/2005/8/layout/vList3"/>
  </dgm:cxnLst>
  <dgm:bg>
    <a:solidFill>
      <a:schemeClr val="bg2"/>
    </a:solidFill>
  </dgm:bg>
  <dgm:whole>
    <a:ln w="38100">
      <a:solidFill>
        <a:srgbClr val="00B0F0"/>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72867E0-636D-475B-8FAB-1081758CF35F}" type="doc">
      <dgm:prSet loTypeId="urn:microsoft.com/office/officeart/2005/8/layout/vList3" loCatId="list" qsTypeId="urn:microsoft.com/office/officeart/2005/8/quickstyle/simple4" qsCatId="simple" csTypeId="urn:microsoft.com/office/officeart/2005/8/colors/accent1_2" csCatId="accent1" phldr="1"/>
      <dgm:spPr/>
      <dgm:t>
        <a:bodyPr/>
        <a:lstStyle/>
        <a:p>
          <a:endParaRPr lang="fr-FR"/>
        </a:p>
      </dgm:t>
    </dgm:pt>
    <dgm:pt modelId="{861490A5-DCD9-4C5F-AE5B-626961CB16E2}">
      <dgm:prSet phldrT="[Texte]" custT="1"/>
      <dgm:spPr>
        <a:solidFill>
          <a:srgbClr val="D1F1F5"/>
        </a:solidFill>
      </dgm:spPr>
      <dgm:t>
        <a:bodyPr/>
        <a:lstStyle/>
        <a:p>
          <a:pPr algn="just"/>
          <a:endParaRPr lang="fr-FR" sz="2400" b="0" dirty="0">
            <a:solidFill>
              <a:schemeClr val="tx1"/>
            </a:solidFill>
            <a:effectLst/>
            <a:latin typeface="Arial" panose="020B0604020202020204" pitchFamily="34" charset="0"/>
            <a:cs typeface="Arial" panose="020B0604020202020204" pitchFamily="34" charset="0"/>
          </a:endParaRPr>
        </a:p>
      </dgm:t>
    </dgm:pt>
    <dgm:pt modelId="{BE4A85C4-CA06-4F14-B286-55C9C40B9DC5}" type="parTrans" cxnId="{0392C047-425D-4F16-A247-0CDE3A1F8FB3}">
      <dgm:prSet/>
      <dgm:spPr/>
      <dgm:t>
        <a:bodyPr/>
        <a:lstStyle/>
        <a:p>
          <a:endParaRPr lang="fr-FR" sz="2400">
            <a:latin typeface="Arial" panose="020B0604020202020204" pitchFamily="34" charset="0"/>
            <a:cs typeface="Arial" panose="020B0604020202020204" pitchFamily="34" charset="0"/>
          </a:endParaRPr>
        </a:p>
      </dgm:t>
    </dgm:pt>
    <dgm:pt modelId="{2BFEC7E5-AAFF-4EB4-85E9-E87E1CD30E18}" type="sibTrans" cxnId="{0392C047-425D-4F16-A247-0CDE3A1F8FB3}">
      <dgm:prSet/>
      <dgm:spPr/>
      <dgm:t>
        <a:bodyPr/>
        <a:lstStyle/>
        <a:p>
          <a:endParaRPr lang="fr-FR" sz="2400">
            <a:latin typeface="Arial" panose="020B0604020202020204" pitchFamily="34" charset="0"/>
            <a:cs typeface="Arial" panose="020B0604020202020204" pitchFamily="34" charset="0"/>
          </a:endParaRPr>
        </a:p>
      </dgm:t>
    </dgm:pt>
    <dgm:pt modelId="{968F7A37-2849-467C-ACD4-03492E3DC413}">
      <dgm:prSet phldrT="[Texte]" custT="1"/>
      <dgm:spPr>
        <a:solidFill>
          <a:srgbClr val="D1F1F5"/>
        </a:solidFill>
      </dgm:spPr>
      <dgm:t>
        <a:bodyPr/>
        <a:lstStyle/>
        <a:p>
          <a:endParaRPr lang="fr-FR" sz="2400" b="0" dirty="0">
            <a:solidFill>
              <a:schemeClr val="tx1"/>
            </a:solidFill>
            <a:latin typeface="Arial" panose="020B0604020202020204" pitchFamily="34" charset="0"/>
            <a:cs typeface="Arial" panose="020B0604020202020204" pitchFamily="34" charset="0"/>
          </a:endParaRPr>
        </a:p>
      </dgm:t>
    </dgm:pt>
    <dgm:pt modelId="{0AD03513-BD06-4AE5-B71A-2B9F1BFCB5BA}" type="parTrans" cxnId="{2B3D3F87-245D-448D-BFDA-6248AA87E351}">
      <dgm:prSet/>
      <dgm:spPr/>
      <dgm:t>
        <a:bodyPr/>
        <a:lstStyle/>
        <a:p>
          <a:endParaRPr lang="fr-FR" sz="2400">
            <a:latin typeface="Arial" panose="020B0604020202020204" pitchFamily="34" charset="0"/>
            <a:cs typeface="Arial" panose="020B0604020202020204" pitchFamily="34" charset="0"/>
          </a:endParaRPr>
        </a:p>
      </dgm:t>
    </dgm:pt>
    <dgm:pt modelId="{47A9A8C2-C9D1-49DE-BCDF-81965CD98B4E}" type="sibTrans" cxnId="{2B3D3F87-245D-448D-BFDA-6248AA87E351}">
      <dgm:prSet/>
      <dgm:spPr/>
      <dgm:t>
        <a:bodyPr/>
        <a:lstStyle/>
        <a:p>
          <a:endParaRPr lang="fr-FR" sz="2400">
            <a:latin typeface="Arial" panose="020B0604020202020204" pitchFamily="34" charset="0"/>
            <a:cs typeface="Arial" panose="020B0604020202020204" pitchFamily="34" charset="0"/>
          </a:endParaRPr>
        </a:p>
      </dgm:t>
    </dgm:pt>
    <dgm:pt modelId="{200106F2-A234-4C27-968C-35D4675993F9}" type="pres">
      <dgm:prSet presAssocID="{372867E0-636D-475B-8FAB-1081758CF35F}" presName="linearFlow" presStyleCnt="0">
        <dgm:presLayoutVars>
          <dgm:dir/>
          <dgm:resizeHandles val="exact"/>
        </dgm:presLayoutVars>
      </dgm:prSet>
      <dgm:spPr/>
    </dgm:pt>
    <dgm:pt modelId="{49E03058-D005-4E26-B5EB-ABFC0DEC26F2}" type="pres">
      <dgm:prSet presAssocID="{861490A5-DCD9-4C5F-AE5B-626961CB16E2}" presName="composite" presStyleCnt="0"/>
      <dgm:spPr/>
    </dgm:pt>
    <dgm:pt modelId="{5568C462-CEB0-4291-95DA-163689ECE07B}" type="pres">
      <dgm:prSet presAssocID="{861490A5-DCD9-4C5F-AE5B-626961CB16E2}" presName="imgShp" presStyleLbl="fgImgPlace1" presStyleIdx="0" presStyleCnt="2"/>
      <dgm:spPr/>
    </dgm:pt>
    <dgm:pt modelId="{23B50CC4-3035-403E-9A72-96A171DC186D}" type="pres">
      <dgm:prSet presAssocID="{861490A5-DCD9-4C5F-AE5B-626961CB16E2}" presName="txShp" presStyleLbl="node1" presStyleIdx="0" presStyleCnt="2" custScaleX="111168">
        <dgm:presLayoutVars>
          <dgm:bulletEnabled val="1"/>
        </dgm:presLayoutVars>
      </dgm:prSet>
      <dgm:spPr/>
    </dgm:pt>
    <dgm:pt modelId="{5E4B8F85-186A-4CF2-9D85-60AC5CD1362F}" type="pres">
      <dgm:prSet presAssocID="{2BFEC7E5-AAFF-4EB4-85E9-E87E1CD30E18}" presName="spacing" presStyleCnt="0"/>
      <dgm:spPr/>
    </dgm:pt>
    <dgm:pt modelId="{DD45A014-ADE7-4705-979A-1C1D1899A4CF}" type="pres">
      <dgm:prSet presAssocID="{968F7A37-2849-467C-ACD4-03492E3DC413}" presName="composite" presStyleCnt="0"/>
      <dgm:spPr/>
    </dgm:pt>
    <dgm:pt modelId="{C746A3D1-9600-4879-AFC4-969ECCB5269F}" type="pres">
      <dgm:prSet presAssocID="{968F7A37-2849-467C-ACD4-03492E3DC413}" presName="imgShp" presStyleLbl="fgImgPlace1" presStyleIdx="1" presStyleCnt="2"/>
      <dgm:spPr/>
    </dgm:pt>
    <dgm:pt modelId="{71F7BE55-F1E4-4870-B65B-FDDA014BAC85}" type="pres">
      <dgm:prSet presAssocID="{968F7A37-2849-467C-ACD4-03492E3DC413}" presName="txShp" presStyleLbl="node1" presStyleIdx="1" presStyleCnt="2" custScaleX="107519" custLinFactNeighborY="-2030">
        <dgm:presLayoutVars>
          <dgm:bulletEnabled val="1"/>
        </dgm:presLayoutVars>
      </dgm:prSet>
      <dgm:spPr/>
    </dgm:pt>
  </dgm:ptLst>
  <dgm:cxnLst>
    <dgm:cxn modelId="{21297C3C-CEAA-4EE7-88C7-4D840CA7083C}" type="presOf" srcId="{968F7A37-2849-467C-ACD4-03492E3DC413}" destId="{71F7BE55-F1E4-4870-B65B-FDDA014BAC85}" srcOrd="0" destOrd="0" presId="urn:microsoft.com/office/officeart/2005/8/layout/vList3"/>
    <dgm:cxn modelId="{BC779062-34E3-4038-92E9-9B9F951A6F8F}" type="presOf" srcId="{861490A5-DCD9-4C5F-AE5B-626961CB16E2}" destId="{23B50CC4-3035-403E-9A72-96A171DC186D}" srcOrd="0" destOrd="0" presId="urn:microsoft.com/office/officeart/2005/8/layout/vList3"/>
    <dgm:cxn modelId="{0392C047-425D-4F16-A247-0CDE3A1F8FB3}" srcId="{372867E0-636D-475B-8FAB-1081758CF35F}" destId="{861490A5-DCD9-4C5F-AE5B-626961CB16E2}" srcOrd="0" destOrd="0" parTransId="{BE4A85C4-CA06-4F14-B286-55C9C40B9DC5}" sibTransId="{2BFEC7E5-AAFF-4EB4-85E9-E87E1CD30E18}"/>
    <dgm:cxn modelId="{2B3D3F87-245D-448D-BFDA-6248AA87E351}" srcId="{372867E0-636D-475B-8FAB-1081758CF35F}" destId="{968F7A37-2849-467C-ACD4-03492E3DC413}" srcOrd="1" destOrd="0" parTransId="{0AD03513-BD06-4AE5-B71A-2B9F1BFCB5BA}" sibTransId="{47A9A8C2-C9D1-49DE-BCDF-81965CD98B4E}"/>
    <dgm:cxn modelId="{58212BFC-8801-4AD9-90DA-D32426E44805}" type="presOf" srcId="{372867E0-636D-475B-8FAB-1081758CF35F}" destId="{200106F2-A234-4C27-968C-35D4675993F9}" srcOrd="0" destOrd="0" presId="urn:microsoft.com/office/officeart/2005/8/layout/vList3"/>
    <dgm:cxn modelId="{1C235E84-FC53-44AE-910B-0173D3B54E29}" type="presParOf" srcId="{200106F2-A234-4C27-968C-35D4675993F9}" destId="{49E03058-D005-4E26-B5EB-ABFC0DEC26F2}" srcOrd="0" destOrd="0" presId="urn:microsoft.com/office/officeart/2005/8/layout/vList3"/>
    <dgm:cxn modelId="{FC560C32-28CF-463C-902D-FF75F8200D1A}" type="presParOf" srcId="{49E03058-D005-4E26-B5EB-ABFC0DEC26F2}" destId="{5568C462-CEB0-4291-95DA-163689ECE07B}" srcOrd="0" destOrd="0" presId="urn:microsoft.com/office/officeart/2005/8/layout/vList3"/>
    <dgm:cxn modelId="{EB75C24F-3139-4BA2-8EE3-D0DB09F19A34}" type="presParOf" srcId="{49E03058-D005-4E26-B5EB-ABFC0DEC26F2}" destId="{23B50CC4-3035-403E-9A72-96A171DC186D}" srcOrd="1" destOrd="0" presId="urn:microsoft.com/office/officeart/2005/8/layout/vList3"/>
    <dgm:cxn modelId="{42BA6792-A2D3-4F03-A640-F167EA3B4803}" type="presParOf" srcId="{200106F2-A234-4C27-968C-35D4675993F9}" destId="{5E4B8F85-186A-4CF2-9D85-60AC5CD1362F}" srcOrd="1" destOrd="0" presId="urn:microsoft.com/office/officeart/2005/8/layout/vList3"/>
    <dgm:cxn modelId="{65C9F631-6FB3-4DC7-B8D7-31CA70615D18}" type="presParOf" srcId="{200106F2-A234-4C27-968C-35D4675993F9}" destId="{DD45A014-ADE7-4705-979A-1C1D1899A4CF}" srcOrd="2" destOrd="0" presId="urn:microsoft.com/office/officeart/2005/8/layout/vList3"/>
    <dgm:cxn modelId="{00FACCB3-08DE-4D62-B0B1-2024D60DF4D7}" type="presParOf" srcId="{DD45A014-ADE7-4705-979A-1C1D1899A4CF}" destId="{C746A3D1-9600-4879-AFC4-969ECCB5269F}" srcOrd="0" destOrd="0" presId="urn:microsoft.com/office/officeart/2005/8/layout/vList3"/>
    <dgm:cxn modelId="{C1706B30-2519-48D6-9B0C-059ACDD4761D}" type="presParOf" srcId="{DD45A014-ADE7-4705-979A-1C1D1899A4CF}" destId="{71F7BE55-F1E4-4870-B65B-FDDA014BAC85}" srcOrd="1" destOrd="0" presId="urn:microsoft.com/office/officeart/2005/8/layout/vList3"/>
  </dgm:cxnLst>
  <dgm:bg>
    <a:solidFill>
      <a:schemeClr val="bg2"/>
    </a:solidFill>
  </dgm:bg>
  <dgm:whole>
    <a:ln w="38100">
      <a:solidFill>
        <a:srgbClr val="00B0F0"/>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FCC530-19EE-4ACF-A40A-BC89559A1BC9}">
      <dsp:nvSpPr>
        <dsp:cNvPr id="0" name=""/>
        <dsp:cNvSpPr/>
      </dsp:nvSpPr>
      <dsp:spPr>
        <a:xfrm rot="5400000">
          <a:off x="-264997" y="346531"/>
          <a:ext cx="1766647" cy="123665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rgbClr val="FF0000"/>
              </a:solidFill>
              <a:effectLst/>
              <a:latin typeface="Arial" panose="020B0604020202020204" pitchFamily="34" charset="0"/>
              <a:cs typeface="Arial" panose="020B0604020202020204" pitchFamily="34" charset="0"/>
            </a:rPr>
            <a:t>constat</a:t>
          </a:r>
        </a:p>
      </dsp:txBody>
      <dsp:txXfrm rot="-5400000">
        <a:off x="1" y="699859"/>
        <a:ext cx="1236652" cy="529995"/>
      </dsp:txXfrm>
    </dsp:sp>
    <dsp:sp modelId="{913E3714-9099-4C4E-B2FC-FC35052C63D6}">
      <dsp:nvSpPr>
        <dsp:cNvPr id="0" name=""/>
        <dsp:cNvSpPr/>
      </dsp:nvSpPr>
      <dsp:spPr>
        <a:xfrm rot="5400000">
          <a:off x="5695203" y="-4453786"/>
          <a:ext cx="1301862" cy="10218963"/>
        </a:xfrm>
        <a:prstGeom prst="round2SameRect">
          <a:avLst/>
        </a:prstGeom>
        <a:solidFill>
          <a:schemeClr val="accent1">
            <a:lumMod val="20000"/>
            <a:lumOff val="8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endParaRPr lang="fr-FR" sz="2400" kern="1200" dirty="0">
            <a:effectLst/>
            <a:latin typeface="Arial" panose="020B0604020202020204" pitchFamily="34" charset="0"/>
            <a:cs typeface="Arial" panose="020B0604020202020204" pitchFamily="34" charset="0"/>
          </a:endParaRPr>
        </a:p>
        <a:p>
          <a:pPr marL="228600" lvl="1" indent="-228600" algn="just" defTabSz="1066800">
            <a:lnSpc>
              <a:spcPct val="90000"/>
            </a:lnSpc>
            <a:spcBef>
              <a:spcPct val="0"/>
            </a:spcBef>
            <a:spcAft>
              <a:spcPct val="15000"/>
            </a:spcAft>
            <a:buChar char="•"/>
          </a:pPr>
          <a:r>
            <a:rPr lang="fr-FR" sz="2400" b="1" kern="1200">
              <a:effectLst/>
              <a:latin typeface="Arial" panose="020B0604020202020204" pitchFamily="34" charset="0"/>
              <a:cs typeface="Arial" panose="020B0604020202020204" pitchFamily="34" charset="0"/>
            </a:rPr>
            <a:t>Années 80-90 : crises économiques persistantes + impact limité des PAS</a:t>
          </a:r>
          <a:endParaRPr lang="fr-FR" sz="2400" b="1" kern="1200" dirty="0">
            <a:effectLst/>
            <a:latin typeface="Arial" panose="020B0604020202020204" pitchFamily="34" charset="0"/>
            <a:cs typeface="Arial" panose="020B0604020202020204" pitchFamily="34" charset="0"/>
          </a:endParaRPr>
        </a:p>
        <a:p>
          <a:pPr marL="228600" lvl="1" indent="-228600" algn="just" defTabSz="1066800">
            <a:lnSpc>
              <a:spcPct val="90000"/>
            </a:lnSpc>
            <a:spcBef>
              <a:spcPct val="0"/>
            </a:spcBef>
            <a:spcAft>
              <a:spcPct val="15000"/>
            </a:spcAft>
            <a:buChar char="•"/>
          </a:pPr>
          <a:endParaRPr lang="fr-FR" sz="2400" b="1" kern="1200" dirty="0">
            <a:effectLst/>
            <a:latin typeface="Arial" panose="020B0604020202020204" pitchFamily="34" charset="0"/>
            <a:cs typeface="Arial" panose="020B0604020202020204" pitchFamily="34" charset="0"/>
          </a:endParaRPr>
        </a:p>
      </dsp:txBody>
      <dsp:txXfrm rot="-5400000">
        <a:off x="1236653" y="68316"/>
        <a:ext cx="10155411" cy="1174758"/>
      </dsp:txXfrm>
    </dsp:sp>
    <dsp:sp modelId="{432CECA0-5548-41A7-B160-00489A840444}">
      <dsp:nvSpPr>
        <dsp:cNvPr id="0" name=""/>
        <dsp:cNvSpPr/>
      </dsp:nvSpPr>
      <dsp:spPr>
        <a:xfrm rot="5400000">
          <a:off x="-264997" y="2080755"/>
          <a:ext cx="1766647" cy="123665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rgbClr val="FF0000"/>
              </a:solidFill>
              <a:effectLst/>
              <a:latin typeface="Arial" panose="020B0604020202020204" pitchFamily="34" charset="0"/>
              <a:cs typeface="Arial" panose="020B0604020202020204" pitchFamily="34" charset="0"/>
            </a:rPr>
            <a:t>solution</a:t>
          </a:r>
        </a:p>
      </dsp:txBody>
      <dsp:txXfrm rot="-5400000">
        <a:off x="1" y="2434083"/>
        <a:ext cx="1236652" cy="529995"/>
      </dsp:txXfrm>
    </dsp:sp>
    <dsp:sp modelId="{7A7B146C-23B7-4FB0-AC18-559FAA10EA90}">
      <dsp:nvSpPr>
        <dsp:cNvPr id="0" name=""/>
        <dsp:cNvSpPr/>
      </dsp:nvSpPr>
      <dsp:spPr>
        <a:xfrm rot="5400000">
          <a:off x="5624357" y="-2719563"/>
          <a:ext cx="1443553" cy="10218963"/>
        </a:xfrm>
        <a:prstGeom prst="round2SameRect">
          <a:avLst/>
        </a:prstGeom>
        <a:solidFill>
          <a:schemeClr val="accent1">
            <a:lumMod val="20000"/>
            <a:lumOff val="8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0" marR="0" lvl="0" indent="0" algn="just" defTabSz="914400" eaLnBrk="1" fontAlgn="auto" latinLnBrk="0" hangingPunct="1">
            <a:lnSpc>
              <a:spcPct val="100000"/>
            </a:lnSpc>
            <a:spcBef>
              <a:spcPct val="0"/>
            </a:spcBef>
            <a:spcAft>
              <a:spcPts val="0"/>
            </a:spcAft>
            <a:buClrTx/>
            <a:buSzTx/>
            <a:buFontTx/>
            <a:buNone/>
            <a:tabLst/>
            <a:defRPr/>
          </a:pPr>
          <a:endParaRPr lang="fr-FR" sz="2400" kern="1200" dirty="0">
            <a:effectLst/>
            <a:latin typeface="Arial" panose="020B0604020202020204" pitchFamily="34" charset="0"/>
            <a:cs typeface="Arial" panose="020B0604020202020204" pitchFamily="34" charset="0"/>
          </a:endParaRPr>
        </a:p>
        <a:p>
          <a:pPr marL="0" marR="0" lvl="0" indent="0" algn="just" defTabSz="914400" eaLnBrk="1" fontAlgn="auto" latinLnBrk="0" hangingPunct="1">
            <a:lnSpc>
              <a:spcPct val="100000"/>
            </a:lnSpc>
            <a:spcBef>
              <a:spcPct val="0"/>
            </a:spcBef>
            <a:spcAft>
              <a:spcPts val="0"/>
            </a:spcAft>
            <a:buClrTx/>
            <a:buSzTx/>
            <a:buFontTx/>
            <a:buNone/>
            <a:tabLst/>
            <a:defRPr/>
          </a:pPr>
          <a:r>
            <a:rPr lang="fr-FR" altLang="fr-FR" sz="2400" b="1" kern="1200" dirty="0">
              <a:effectLst/>
              <a:latin typeface="Arial" panose="020B0604020202020204" pitchFamily="34" charset="0"/>
              <a:cs typeface="Arial" panose="020B0604020202020204" pitchFamily="34" charset="0"/>
            </a:rPr>
            <a:t> Nécessité d’agir dans un cadre cohérent pour améliorer la performance économique des Etats membres = création de l’UEMOA le 10 janvier 1994</a:t>
          </a:r>
          <a:endParaRPr lang="fr-FR" sz="2400" kern="1200" dirty="0">
            <a:effectLst/>
            <a:latin typeface="Arial" panose="020B0604020202020204" pitchFamily="34" charset="0"/>
            <a:cs typeface="Arial" panose="020B0604020202020204" pitchFamily="34" charset="0"/>
          </a:endParaRPr>
        </a:p>
      </dsp:txBody>
      <dsp:txXfrm rot="-5400000">
        <a:off x="1236652" y="1738610"/>
        <a:ext cx="10148495" cy="1302617"/>
      </dsp:txXfrm>
    </dsp:sp>
    <dsp:sp modelId="{15888194-45BD-4118-A25E-E3B9E24C43FE}">
      <dsp:nvSpPr>
        <dsp:cNvPr id="0" name=""/>
        <dsp:cNvSpPr/>
      </dsp:nvSpPr>
      <dsp:spPr>
        <a:xfrm rot="5400000">
          <a:off x="-264997" y="3749943"/>
          <a:ext cx="1766647" cy="123665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rgbClr val="FF0000"/>
              </a:solidFill>
              <a:effectLst/>
              <a:latin typeface="Arial" panose="020B0604020202020204" pitchFamily="34" charset="0"/>
              <a:cs typeface="Arial" panose="020B0604020202020204" pitchFamily="34" charset="0"/>
            </a:rPr>
            <a:t>objectif</a:t>
          </a:r>
        </a:p>
      </dsp:txBody>
      <dsp:txXfrm rot="-5400000">
        <a:off x="1" y="4103271"/>
        <a:ext cx="1236652" cy="529995"/>
      </dsp:txXfrm>
    </dsp:sp>
    <dsp:sp modelId="{A0AB9528-B27D-4C24-A0D6-CE3F40B8A753}">
      <dsp:nvSpPr>
        <dsp:cNvPr id="0" name=""/>
        <dsp:cNvSpPr/>
      </dsp:nvSpPr>
      <dsp:spPr>
        <a:xfrm rot="5400000">
          <a:off x="5689392" y="-1050375"/>
          <a:ext cx="1313483" cy="10218963"/>
        </a:xfrm>
        <a:prstGeom prst="round2SameRect">
          <a:avLst/>
        </a:prstGeom>
        <a:solidFill>
          <a:schemeClr val="accent1">
            <a:lumMod val="20000"/>
            <a:lumOff val="8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just" defTabSz="1066800">
            <a:lnSpc>
              <a:spcPct val="90000"/>
            </a:lnSpc>
            <a:spcBef>
              <a:spcPct val="0"/>
            </a:spcBef>
            <a:spcAft>
              <a:spcPct val="15000"/>
            </a:spcAft>
            <a:buChar char="•"/>
          </a:pPr>
          <a:r>
            <a:rPr lang="fr-FR" altLang="fr-FR" sz="2400" b="1" kern="1200" dirty="0">
              <a:effectLst/>
              <a:latin typeface="Arial" panose="020B0604020202020204" pitchFamily="34" charset="0"/>
              <a:cs typeface="Arial" panose="020B0604020202020204" pitchFamily="34" charset="0"/>
            </a:rPr>
            <a:t>Consolider les performances des huit Etats membres </a:t>
          </a:r>
          <a:r>
            <a:rPr lang="fr-FR" altLang="fr-FR" sz="2400" b="0" kern="1200" dirty="0">
              <a:effectLst/>
              <a:latin typeface="Arial" panose="020B0604020202020204" pitchFamily="34" charset="0"/>
              <a:cs typeface="Arial" panose="020B0604020202020204" pitchFamily="34" charset="0"/>
            </a:rPr>
            <a:t>[</a:t>
          </a:r>
          <a:r>
            <a:rPr lang="fr-CH" sz="2400" kern="1200" dirty="0"/>
            <a:t>Bénin, Burkina Faso, Côte d'Ivoire, Guinée-Bissau, Mali, Niger, Sénégal, Togo] </a:t>
          </a:r>
          <a:r>
            <a:rPr lang="fr-FR" altLang="fr-FR" sz="2400" b="1" kern="1200" dirty="0">
              <a:effectLst/>
              <a:latin typeface="Arial" panose="020B0604020202020204" pitchFamily="34" charset="0"/>
              <a:cs typeface="Arial" panose="020B0604020202020204" pitchFamily="34" charset="0"/>
            </a:rPr>
            <a:t>pour une participation plus efficiente à la compétition internationale.</a:t>
          </a:r>
          <a:endParaRPr lang="fr-FR" sz="2400" b="1" kern="1200" dirty="0">
            <a:effectLst/>
            <a:latin typeface="Arial" panose="020B0604020202020204" pitchFamily="34" charset="0"/>
            <a:cs typeface="Arial" panose="020B0604020202020204" pitchFamily="34" charset="0"/>
          </a:endParaRPr>
        </a:p>
      </dsp:txBody>
      <dsp:txXfrm rot="-5400000">
        <a:off x="1236653" y="3466483"/>
        <a:ext cx="10154844" cy="11852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FCC530-19EE-4ACF-A40A-BC89559A1BC9}">
      <dsp:nvSpPr>
        <dsp:cNvPr id="0" name=""/>
        <dsp:cNvSpPr/>
      </dsp:nvSpPr>
      <dsp:spPr>
        <a:xfrm rot="5400000">
          <a:off x="-184805" y="395762"/>
          <a:ext cx="1232037" cy="86242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just" defTabSz="889000">
            <a:lnSpc>
              <a:spcPct val="90000"/>
            </a:lnSpc>
            <a:spcBef>
              <a:spcPct val="0"/>
            </a:spcBef>
            <a:spcAft>
              <a:spcPct val="35000"/>
            </a:spcAft>
            <a:buNone/>
          </a:pPr>
          <a:r>
            <a:rPr lang="fr-FR" sz="2000" b="1" kern="1200" dirty="0">
              <a:solidFill>
                <a:srgbClr val="FF0000"/>
              </a:solidFill>
              <a:effectLst/>
              <a:latin typeface="Arial" panose="020B0604020202020204" pitchFamily="34" charset="0"/>
              <a:cs typeface="Arial" panose="020B0604020202020204" pitchFamily="34" charset="0"/>
            </a:rPr>
            <a:t>Art 4 a</a:t>
          </a:r>
        </a:p>
      </dsp:txBody>
      <dsp:txXfrm rot="-5400000">
        <a:off x="1" y="642169"/>
        <a:ext cx="862426" cy="369611"/>
      </dsp:txXfrm>
    </dsp:sp>
    <dsp:sp modelId="{913E3714-9099-4C4E-B2FC-FC35052C63D6}">
      <dsp:nvSpPr>
        <dsp:cNvPr id="0" name=""/>
        <dsp:cNvSpPr/>
      </dsp:nvSpPr>
      <dsp:spPr>
        <a:xfrm rot="5400000">
          <a:off x="5324848" y="-4458670"/>
          <a:ext cx="1215235" cy="10140078"/>
        </a:xfrm>
        <a:prstGeom prst="round2SameRect">
          <a:avLst/>
        </a:prstGeom>
        <a:solidFill>
          <a:schemeClr val="accent1">
            <a:lumMod val="20000"/>
            <a:lumOff val="8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just" defTabSz="889000">
            <a:lnSpc>
              <a:spcPct val="90000"/>
            </a:lnSpc>
            <a:spcBef>
              <a:spcPct val="0"/>
            </a:spcBef>
            <a:spcAft>
              <a:spcPct val="15000"/>
            </a:spcAft>
            <a:buChar char="•"/>
          </a:pPr>
          <a:endParaRPr lang="fr-FR" sz="2000" b="1" kern="1200" dirty="0">
            <a:effectLst/>
            <a:latin typeface="Arial" panose="020B0604020202020204" pitchFamily="34" charset="0"/>
            <a:cs typeface="Arial" panose="020B0604020202020204" pitchFamily="34" charset="0"/>
          </a:endParaRPr>
        </a:p>
        <a:p>
          <a:pPr marL="0" marR="0" lvl="0" indent="0" algn="just" defTabSz="914400" eaLnBrk="1" fontAlgn="auto" latinLnBrk="0" hangingPunct="1">
            <a:lnSpc>
              <a:spcPct val="100000"/>
            </a:lnSpc>
            <a:spcBef>
              <a:spcPct val="0"/>
            </a:spcBef>
            <a:spcAft>
              <a:spcPts val="0"/>
            </a:spcAft>
            <a:buClrTx/>
            <a:buSzTx/>
            <a:buFontTx/>
            <a:buNone/>
            <a:tabLst/>
            <a:defRPr/>
          </a:pPr>
          <a:r>
            <a:rPr lang="fr-FR" sz="2000" b="1" kern="1200" dirty="0">
              <a:effectLst/>
              <a:latin typeface="Arial" panose="020B0604020202020204" pitchFamily="34" charset="0"/>
              <a:cs typeface="Arial" panose="020B0604020202020204" pitchFamily="34" charset="0"/>
            </a:rPr>
            <a:t> renforcer </a:t>
          </a:r>
          <a:r>
            <a:rPr lang="fr-FR" sz="2000" b="1" kern="1200" dirty="0">
              <a:solidFill>
                <a:srgbClr val="FF0000"/>
              </a:solidFill>
              <a:effectLst/>
              <a:latin typeface="Arial" panose="020B0604020202020204" pitchFamily="34" charset="0"/>
              <a:cs typeface="Arial" panose="020B0604020202020204" pitchFamily="34" charset="0"/>
            </a:rPr>
            <a:t>la compétitivité des activités économiques et financières </a:t>
          </a:r>
          <a:r>
            <a:rPr lang="fr-FR" sz="2000" b="1" kern="1200" dirty="0">
              <a:effectLst/>
              <a:latin typeface="Arial" panose="020B0604020202020204" pitchFamily="34" charset="0"/>
              <a:cs typeface="Arial" panose="020B0604020202020204" pitchFamily="34" charset="0"/>
            </a:rPr>
            <a:t>des Etats</a:t>
          </a:r>
        </a:p>
        <a:p>
          <a:pPr algn="just">
            <a:spcBef>
              <a:spcPct val="0"/>
            </a:spcBef>
          </a:pPr>
          <a:r>
            <a:rPr lang="fr-FR" sz="2000" b="1" kern="1200" dirty="0">
              <a:effectLst/>
              <a:latin typeface="Arial" panose="020B0604020202020204" pitchFamily="34" charset="0"/>
              <a:cs typeface="Arial" panose="020B0604020202020204" pitchFamily="34" charset="0"/>
            </a:rPr>
            <a:t>membres dans le cadre </a:t>
          </a:r>
          <a:r>
            <a:rPr lang="fr-FR" sz="2000" b="1" kern="1200" dirty="0">
              <a:solidFill>
                <a:srgbClr val="FF0000"/>
              </a:solidFill>
              <a:effectLst/>
              <a:latin typeface="Arial" panose="020B0604020202020204" pitchFamily="34" charset="0"/>
              <a:cs typeface="Arial" panose="020B0604020202020204" pitchFamily="34" charset="0"/>
            </a:rPr>
            <a:t>d'un marché ouvert et concurrentiel </a:t>
          </a:r>
          <a:r>
            <a:rPr lang="fr-FR" sz="2000" b="1" kern="1200" dirty="0">
              <a:effectLst/>
              <a:latin typeface="Arial" panose="020B0604020202020204" pitchFamily="34" charset="0"/>
              <a:cs typeface="Arial" panose="020B0604020202020204" pitchFamily="34" charset="0"/>
            </a:rPr>
            <a:t>et d'un environnement juridique rationalisé et harmonisé ;</a:t>
          </a:r>
        </a:p>
        <a:p>
          <a:pPr algn="just">
            <a:spcBef>
              <a:spcPct val="0"/>
            </a:spcBef>
          </a:pPr>
          <a:endParaRPr lang="fr-FR" sz="2000" b="1" kern="1200" dirty="0">
            <a:effectLst/>
            <a:latin typeface="Arial" panose="020B0604020202020204" pitchFamily="34" charset="0"/>
            <a:cs typeface="Arial" panose="020B0604020202020204" pitchFamily="34" charset="0"/>
          </a:endParaRPr>
        </a:p>
      </dsp:txBody>
      <dsp:txXfrm rot="-5400000">
        <a:off x="862427" y="63074"/>
        <a:ext cx="10080755" cy="1096589"/>
      </dsp:txXfrm>
    </dsp:sp>
    <dsp:sp modelId="{432CECA0-5548-41A7-B160-00489A840444}">
      <dsp:nvSpPr>
        <dsp:cNvPr id="0" name=""/>
        <dsp:cNvSpPr/>
      </dsp:nvSpPr>
      <dsp:spPr>
        <a:xfrm rot="5400000">
          <a:off x="-184805" y="1716506"/>
          <a:ext cx="1232037" cy="86242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just" defTabSz="914400" eaLnBrk="1" fontAlgn="auto" latinLnBrk="0" hangingPunct="1">
            <a:lnSpc>
              <a:spcPct val="100000"/>
            </a:lnSpc>
            <a:spcBef>
              <a:spcPct val="0"/>
            </a:spcBef>
            <a:spcAft>
              <a:spcPts val="0"/>
            </a:spcAft>
            <a:buClrTx/>
            <a:buSzTx/>
            <a:buFontTx/>
            <a:buNone/>
            <a:tabLst/>
            <a:defRPr/>
          </a:pPr>
          <a:r>
            <a:rPr lang="fr-FR" sz="2000" b="1" kern="1200" dirty="0">
              <a:solidFill>
                <a:srgbClr val="FF0000"/>
              </a:solidFill>
              <a:effectLst/>
              <a:latin typeface="Arial" panose="020B0604020202020204" pitchFamily="34" charset="0"/>
              <a:cs typeface="Arial" panose="020B0604020202020204" pitchFamily="34" charset="0"/>
            </a:rPr>
            <a:t>Art 4 c</a:t>
          </a:r>
        </a:p>
        <a:p>
          <a:pPr lvl="0" algn="just" defTabSz="1289050">
            <a:lnSpc>
              <a:spcPct val="90000"/>
            </a:lnSpc>
            <a:spcBef>
              <a:spcPct val="0"/>
            </a:spcBef>
            <a:spcAft>
              <a:spcPct val="35000"/>
            </a:spcAft>
            <a:buNone/>
          </a:pPr>
          <a:endParaRPr lang="fr-FR" sz="2000" b="1" kern="1200" dirty="0">
            <a:solidFill>
              <a:srgbClr val="FF0000"/>
            </a:solidFill>
            <a:effectLst/>
            <a:latin typeface="Arial" panose="020B0604020202020204" pitchFamily="34" charset="0"/>
            <a:cs typeface="Arial" panose="020B0604020202020204" pitchFamily="34" charset="0"/>
          </a:endParaRPr>
        </a:p>
      </dsp:txBody>
      <dsp:txXfrm rot="-5400000">
        <a:off x="1" y="1962913"/>
        <a:ext cx="862426" cy="369611"/>
      </dsp:txXfrm>
    </dsp:sp>
    <dsp:sp modelId="{7A7B146C-23B7-4FB0-AC18-559FAA10EA90}">
      <dsp:nvSpPr>
        <dsp:cNvPr id="0" name=""/>
        <dsp:cNvSpPr/>
      </dsp:nvSpPr>
      <dsp:spPr>
        <a:xfrm rot="5400000">
          <a:off x="5317577" y="-3137715"/>
          <a:ext cx="1229775" cy="10140078"/>
        </a:xfrm>
        <a:prstGeom prst="round2SameRect">
          <a:avLst/>
        </a:prstGeom>
        <a:solidFill>
          <a:schemeClr val="accent1">
            <a:lumMod val="20000"/>
            <a:lumOff val="8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0" marR="0" lvl="0" indent="0" algn="just" defTabSz="914400" eaLnBrk="1" fontAlgn="auto" latinLnBrk="0" hangingPunct="1">
            <a:lnSpc>
              <a:spcPct val="100000"/>
            </a:lnSpc>
            <a:spcBef>
              <a:spcPct val="0"/>
            </a:spcBef>
            <a:spcAft>
              <a:spcPts val="0"/>
            </a:spcAft>
            <a:buClrTx/>
            <a:buSzTx/>
            <a:buFontTx/>
            <a:buNone/>
            <a:tabLst/>
            <a:defRPr/>
          </a:pPr>
          <a:endParaRPr lang="fr-FR" sz="2000" b="1" kern="1200" dirty="0">
            <a:effectLst/>
            <a:latin typeface="Arial" panose="020B0604020202020204" pitchFamily="34" charset="0"/>
            <a:cs typeface="Arial" panose="020B0604020202020204" pitchFamily="34" charset="0"/>
          </a:endParaRPr>
        </a:p>
        <a:p>
          <a:pPr marL="0" marR="0" lvl="0" indent="0" algn="just" defTabSz="914400" eaLnBrk="1" fontAlgn="auto" latinLnBrk="0" hangingPunct="1">
            <a:lnSpc>
              <a:spcPct val="100000"/>
            </a:lnSpc>
            <a:spcBef>
              <a:spcPct val="0"/>
            </a:spcBef>
            <a:spcAft>
              <a:spcPts val="0"/>
            </a:spcAft>
            <a:buClrTx/>
            <a:buSzTx/>
            <a:buFontTx/>
            <a:buNone/>
            <a:tabLst/>
            <a:defRPr/>
          </a:pPr>
          <a:endParaRPr lang="fr-FR" sz="2000" b="1" kern="1200" dirty="0">
            <a:effectLst/>
            <a:latin typeface="Arial" panose="020B0604020202020204" pitchFamily="34" charset="0"/>
            <a:cs typeface="Arial" panose="020B0604020202020204" pitchFamily="34" charset="0"/>
          </a:endParaRPr>
        </a:p>
        <a:p>
          <a:pPr marL="0" marR="0" lvl="0" indent="0" algn="just" defTabSz="914400" eaLnBrk="1" fontAlgn="auto" latinLnBrk="0" hangingPunct="1">
            <a:lnSpc>
              <a:spcPct val="100000"/>
            </a:lnSpc>
            <a:spcBef>
              <a:spcPct val="0"/>
            </a:spcBef>
            <a:spcAft>
              <a:spcPts val="0"/>
            </a:spcAft>
            <a:buClrTx/>
            <a:buSzTx/>
            <a:buFontTx/>
            <a:buNone/>
            <a:tabLst/>
            <a:defRPr/>
          </a:pPr>
          <a:r>
            <a:rPr lang="fr-FR" sz="2000" b="1" kern="1200" dirty="0">
              <a:effectLst/>
              <a:latin typeface="Arial" panose="020B0604020202020204" pitchFamily="34" charset="0"/>
              <a:cs typeface="Arial" panose="020B0604020202020204" pitchFamily="34" charset="0"/>
            </a:rPr>
            <a:t> </a:t>
          </a:r>
        </a:p>
        <a:p>
          <a:pPr marL="0" marR="0" lvl="0" indent="0" algn="just" defTabSz="914400" eaLnBrk="1" fontAlgn="auto" latinLnBrk="0" hangingPunct="1">
            <a:lnSpc>
              <a:spcPct val="100000"/>
            </a:lnSpc>
            <a:spcBef>
              <a:spcPct val="0"/>
            </a:spcBef>
            <a:spcAft>
              <a:spcPts val="0"/>
            </a:spcAft>
            <a:buClrTx/>
            <a:buSzTx/>
            <a:buFontTx/>
            <a:buNone/>
            <a:tabLst/>
            <a:defRPr/>
          </a:pPr>
          <a:r>
            <a:rPr lang="fr-FR" sz="2000" b="1" kern="1200" dirty="0">
              <a:effectLst/>
              <a:latin typeface="Arial" panose="020B0604020202020204" pitchFamily="34" charset="0"/>
              <a:cs typeface="Arial" panose="020B0604020202020204" pitchFamily="34" charset="0"/>
            </a:rPr>
            <a:t>créer entre les Etats membres </a:t>
          </a:r>
          <a:r>
            <a:rPr lang="fr-FR" sz="2000" b="1" kern="1200" dirty="0">
              <a:solidFill>
                <a:srgbClr val="FF0000"/>
              </a:solidFill>
              <a:effectLst/>
              <a:latin typeface="Arial" panose="020B0604020202020204" pitchFamily="34" charset="0"/>
              <a:cs typeface="Arial" panose="020B0604020202020204" pitchFamily="34" charset="0"/>
            </a:rPr>
            <a:t>un marché commun </a:t>
          </a:r>
          <a:r>
            <a:rPr lang="fr-FR" sz="2000" b="1" kern="1200" dirty="0">
              <a:effectLst/>
              <a:latin typeface="Arial" panose="020B0604020202020204" pitchFamily="34" charset="0"/>
              <a:cs typeface="Arial" panose="020B0604020202020204" pitchFamily="34" charset="0"/>
            </a:rPr>
            <a:t>basé sur la libre circulation des personnes, des biens, des services, des capitaux et le droit d'établissement des personnes exerçant une activité indépendante ou salariée, ainsi que sur </a:t>
          </a:r>
          <a:r>
            <a:rPr lang="fr-FR" sz="2000" b="1" kern="1200" dirty="0">
              <a:solidFill>
                <a:srgbClr val="FF0000"/>
              </a:solidFill>
              <a:effectLst/>
              <a:latin typeface="Arial" panose="020B0604020202020204" pitchFamily="34" charset="0"/>
              <a:cs typeface="Arial" panose="020B0604020202020204" pitchFamily="34" charset="0"/>
            </a:rPr>
            <a:t>un TEC et une politique commerciale commune</a:t>
          </a:r>
          <a:r>
            <a:rPr lang="fr-FR" sz="2000" b="1" kern="1200" dirty="0">
              <a:effectLst/>
              <a:latin typeface="Arial" panose="020B0604020202020204" pitchFamily="34" charset="0"/>
              <a:cs typeface="Arial" panose="020B0604020202020204" pitchFamily="34" charset="0"/>
            </a:rPr>
            <a:t> ;</a:t>
          </a:r>
        </a:p>
        <a:p>
          <a:pPr marL="0" marR="0" lvl="0" indent="0" algn="just" defTabSz="914400" eaLnBrk="1" fontAlgn="auto" latinLnBrk="0" hangingPunct="1">
            <a:lnSpc>
              <a:spcPct val="100000"/>
            </a:lnSpc>
            <a:spcBef>
              <a:spcPct val="0"/>
            </a:spcBef>
            <a:spcAft>
              <a:spcPts val="0"/>
            </a:spcAft>
            <a:buClrTx/>
            <a:buSzTx/>
            <a:buFontTx/>
            <a:buNone/>
            <a:tabLst/>
            <a:defRPr/>
          </a:pPr>
          <a:endParaRPr lang="fr-FR" sz="2000" b="1" kern="1200" dirty="0">
            <a:effectLst/>
            <a:latin typeface="Arial" panose="020B0604020202020204" pitchFamily="34" charset="0"/>
            <a:cs typeface="Arial" panose="020B0604020202020204" pitchFamily="34" charset="0"/>
          </a:endParaRPr>
        </a:p>
        <a:p>
          <a:pPr marL="228600" lvl="1" indent="0" algn="just" defTabSz="889000">
            <a:lnSpc>
              <a:spcPct val="90000"/>
            </a:lnSpc>
            <a:spcBef>
              <a:spcPct val="0"/>
            </a:spcBef>
            <a:spcAft>
              <a:spcPct val="15000"/>
            </a:spcAft>
            <a:buNone/>
          </a:pPr>
          <a:endParaRPr lang="fr-FR" sz="2000" b="1" kern="1200" dirty="0">
            <a:effectLst/>
            <a:latin typeface="Arial" panose="020B0604020202020204" pitchFamily="34" charset="0"/>
            <a:cs typeface="Arial" panose="020B0604020202020204" pitchFamily="34" charset="0"/>
          </a:endParaRPr>
        </a:p>
        <a:p>
          <a:pPr marL="228600" lvl="1" indent="-228600" algn="just" defTabSz="889000">
            <a:lnSpc>
              <a:spcPct val="90000"/>
            </a:lnSpc>
            <a:spcBef>
              <a:spcPct val="0"/>
            </a:spcBef>
            <a:spcAft>
              <a:spcPct val="15000"/>
            </a:spcAft>
            <a:buChar char="•"/>
          </a:pPr>
          <a:endParaRPr lang="fr-FR" sz="2000" b="1" kern="1200" dirty="0">
            <a:effectLst/>
            <a:latin typeface="Arial" panose="020B0604020202020204" pitchFamily="34" charset="0"/>
            <a:cs typeface="Arial" panose="020B0604020202020204" pitchFamily="34" charset="0"/>
          </a:endParaRPr>
        </a:p>
      </dsp:txBody>
      <dsp:txXfrm rot="-5400000">
        <a:off x="862426" y="1377469"/>
        <a:ext cx="10080045" cy="1109709"/>
      </dsp:txXfrm>
    </dsp:sp>
    <dsp:sp modelId="{15888194-45BD-4118-A25E-E3B9E24C43FE}">
      <dsp:nvSpPr>
        <dsp:cNvPr id="0" name=""/>
        <dsp:cNvSpPr/>
      </dsp:nvSpPr>
      <dsp:spPr>
        <a:xfrm rot="5400000">
          <a:off x="-184805" y="3098894"/>
          <a:ext cx="1232037" cy="86242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just" defTabSz="800100">
            <a:lnSpc>
              <a:spcPct val="90000"/>
            </a:lnSpc>
            <a:spcBef>
              <a:spcPct val="0"/>
            </a:spcBef>
            <a:spcAft>
              <a:spcPct val="35000"/>
            </a:spcAft>
            <a:buNone/>
          </a:pPr>
          <a:r>
            <a:rPr lang="fr-FR" sz="1800" b="1" kern="1200" dirty="0">
              <a:solidFill>
                <a:srgbClr val="FF0000"/>
              </a:solidFill>
              <a:effectLst/>
              <a:latin typeface="Arial" panose="020B0604020202020204" pitchFamily="34" charset="0"/>
              <a:cs typeface="Arial" panose="020B0604020202020204" pitchFamily="34" charset="0"/>
            </a:rPr>
            <a:t>Art 76 c</a:t>
          </a:r>
        </a:p>
      </dsp:txBody>
      <dsp:txXfrm rot="-5400000">
        <a:off x="1" y="3345301"/>
        <a:ext cx="862426" cy="369611"/>
      </dsp:txXfrm>
    </dsp:sp>
    <dsp:sp modelId="{A0AB9528-B27D-4C24-A0D6-CE3F40B8A753}">
      <dsp:nvSpPr>
        <dsp:cNvPr id="0" name=""/>
        <dsp:cNvSpPr/>
      </dsp:nvSpPr>
      <dsp:spPr>
        <a:xfrm rot="5400000">
          <a:off x="5256145" y="-1755538"/>
          <a:ext cx="1352640" cy="10140078"/>
        </a:xfrm>
        <a:prstGeom prst="round2SameRect">
          <a:avLst/>
        </a:prstGeom>
        <a:solidFill>
          <a:schemeClr val="accent1">
            <a:lumMod val="20000"/>
            <a:lumOff val="8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0" marR="0" lvl="0" indent="0" algn="just" defTabSz="914400" eaLnBrk="1" fontAlgn="auto" latinLnBrk="0" hangingPunct="1">
            <a:lnSpc>
              <a:spcPct val="100000"/>
            </a:lnSpc>
            <a:spcBef>
              <a:spcPct val="0"/>
            </a:spcBef>
            <a:spcAft>
              <a:spcPts val="0"/>
            </a:spcAft>
            <a:buClrTx/>
            <a:buSzTx/>
            <a:buFontTx/>
            <a:buNone/>
            <a:tabLst/>
            <a:defRPr/>
          </a:pPr>
          <a:r>
            <a:rPr lang="fr-FR" sz="2000" b="1" kern="1200" dirty="0">
              <a:effectLst/>
              <a:latin typeface="Arial" panose="020B0604020202020204" pitchFamily="34" charset="0"/>
              <a:cs typeface="Arial" panose="020B0604020202020204" pitchFamily="34" charset="0"/>
            </a:rPr>
            <a:t>… pour la mise en place du marché commun, l’Union œuvre pour </a:t>
          </a:r>
          <a:r>
            <a:rPr lang="fr-FR" sz="2000" b="1" kern="1200" dirty="0">
              <a:solidFill>
                <a:srgbClr val="FF0000"/>
              </a:solidFill>
              <a:effectLst/>
              <a:latin typeface="Arial" panose="020B0604020202020204" pitchFamily="34" charset="0"/>
              <a:cs typeface="Arial" panose="020B0604020202020204" pitchFamily="34" charset="0"/>
            </a:rPr>
            <a:t>l’institution de règles communes de concurrence</a:t>
          </a:r>
          <a:r>
            <a:rPr lang="fr-FR" sz="2000" b="1" kern="1200" dirty="0">
              <a:effectLst/>
              <a:latin typeface="Arial" panose="020B0604020202020204" pitchFamily="34" charset="0"/>
              <a:cs typeface="Arial" panose="020B0604020202020204" pitchFamily="34" charset="0"/>
            </a:rPr>
            <a:t> applicables aux entreprises publiques et privées ainsi qu’aux aides publiques.</a:t>
          </a:r>
        </a:p>
        <a:p>
          <a:pPr marL="0" marR="0" lvl="0" indent="0" algn="just" defTabSz="914400" eaLnBrk="1" fontAlgn="auto" latinLnBrk="0" hangingPunct="1">
            <a:lnSpc>
              <a:spcPct val="100000"/>
            </a:lnSpc>
            <a:spcBef>
              <a:spcPct val="0"/>
            </a:spcBef>
            <a:spcAft>
              <a:spcPts val="0"/>
            </a:spcAft>
            <a:buClrTx/>
            <a:buSzTx/>
            <a:buFontTx/>
            <a:buNone/>
            <a:tabLst/>
            <a:defRPr/>
          </a:pPr>
          <a:endParaRPr lang="fr-FR" sz="2000" b="1" kern="1200" dirty="0">
            <a:effectLst/>
            <a:latin typeface="Arial" panose="020B0604020202020204" pitchFamily="34" charset="0"/>
            <a:cs typeface="Arial" panose="020B0604020202020204" pitchFamily="34" charset="0"/>
          </a:endParaRPr>
        </a:p>
      </dsp:txBody>
      <dsp:txXfrm rot="-5400000">
        <a:off x="862426" y="2704211"/>
        <a:ext cx="10074048" cy="1220580"/>
      </dsp:txXfrm>
    </dsp:sp>
    <dsp:sp modelId="{97662542-B107-49AE-9BA7-F393890597A3}">
      <dsp:nvSpPr>
        <dsp:cNvPr id="0" name=""/>
        <dsp:cNvSpPr/>
      </dsp:nvSpPr>
      <dsp:spPr>
        <a:xfrm rot="5400000">
          <a:off x="-184805" y="4205373"/>
          <a:ext cx="1232037" cy="86242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rgbClr val="FF0000"/>
              </a:solidFill>
              <a:effectLst/>
              <a:latin typeface="Arial" panose="020B0604020202020204" pitchFamily="34" charset="0"/>
              <a:cs typeface="Arial" panose="020B0604020202020204" pitchFamily="34" charset="0"/>
            </a:rPr>
            <a:t>Art 76 e</a:t>
          </a:r>
          <a:endParaRPr lang="fr-FR" sz="1800" kern="1200" dirty="0"/>
        </a:p>
      </dsp:txBody>
      <dsp:txXfrm rot="-5400000">
        <a:off x="1" y="4451780"/>
        <a:ext cx="862426" cy="369611"/>
      </dsp:txXfrm>
    </dsp:sp>
    <dsp:sp modelId="{179B83F0-7B44-4D77-80A2-CDE97CBB2941}">
      <dsp:nvSpPr>
        <dsp:cNvPr id="0" name=""/>
        <dsp:cNvSpPr/>
      </dsp:nvSpPr>
      <dsp:spPr>
        <a:xfrm rot="5400000">
          <a:off x="5532053" y="-649058"/>
          <a:ext cx="800824" cy="10140078"/>
        </a:xfrm>
        <a:prstGeom prst="round2SameRect">
          <a:avLst/>
        </a:prstGeom>
        <a:solidFill>
          <a:schemeClr val="accent1">
            <a:lumMod val="20000"/>
            <a:lumOff val="80000"/>
            <a:alpha val="90000"/>
          </a:schemeClr>
        </a:solidFill>
        <a:ln w="12700" cap="flat" cmpd="sng" algn="ctr">
          <a:solidFill>
            <a:srgbClr val="00B0F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just" defTabSz="889000">
            <a:lnSpc>
              <a:spcPct val="90000"/>
            </a:lnSpc>
            <a:spcBef>
              <a:spcPct val="0"/>
            </a:spcBef>
            <a:spcAft>
              <a:spcPct val="15000"/>
            </a:spcAft>
            <a:buChar char="•"/>
          </a:pPr>
          <a:r>
            <a:rPr lang="fr-CH" sz="2000" b="1" kern="1200" dirty="0">
              <a:latin typeface="Arial" panose="020B0604020202020204" pitchFamily="34" charset="0"/>
              <a:cs typeface="Arial" panose="020B0604020202020204" pitchFamily="34" charset="0"/>
            </a:rPr>
            <a:t>l’harmonisation et la reconnaissance mutuelle des normes techniques ainsi que des procédures d’homologation et de certification du contrôle de leur observation.</a:t>
          </a:r>
          <a:endParaRPr lang="fr-FR" sz="2000" b="1" kern="1200" dirty="0">
            <a:latin typeface="Arial" panose="020B0604020202020204" pitchFamily="34" charset="0"/>
            <a:cs typeface="Arial" panose="020B0604020202020204" pitchFamily="34" charset="0"/>
          </a:endParaRPr>
        </a:p>
      </dsp:txBody>
      <dsp:txXfrm rot="-5400000">
        <a:off x="862427" y="4059661"/>
        <a:ext cx="10100985" cy="7226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2EB35C-859F-47C6-8FB8-25682D5D30C3}">
      <dsp:nvSpPr>
        <dsp:cNvPr id="0" name=""/>
        <dsp:cNvSpPr/>
      </dsp:nvSpPr>
      <dsp:spPr>
        <a:xfrm>
          <a:off x="3239972" y="305384"/>
          <a:ext cx="2319851" cy="2319851"/>
        </a:xfrm>
        <a:prstGeom prst="pieWedg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l" defTabSz="711200">
            <a:lnSpc>
              <a:spcPct val="90000"/>
            </a:lnSpc>
            <a:spcBef>
              <a:spcPct val="0"/>
            </a:spcBef>
            <a:spcAft>
              <a:spcPct val="35000"/>
            </a:spcAft>
            <a:buNone/>
          </a:pPr>
          <a:r>
            <a:rPr lang="fr-FR" sz="1600" b="1" kern="1200" dirty="0"/>
            <a:t>Union douanière (TEC + libre circulation et droit d’établissement</a:t>
          </a:r>
        </a:p>
      </dsp:txBody>
      <dsp:txXfrm>
        <a:off x="3919441" y="984853"/>
        <a:ext cx="1640382" cy="1640382"/>
      </dsp:txXfrm>
    </dsp:sp>
    <dsp:sp modelId="{EC43EECA-1D29-4C2C-B7D4-5F97EC9831E9}">
      <dsp:nvSpPr>
        <dsp:cNvPr id="0" name=""/>
        <dsp:cNvSpPr/>
      </dsp:nvSpPr>
      <dsp:spPr>
        <a:xfrm rot="5400000">
          <a:off x="5666976" y="305384"/>
          <a:ext cx="2319851" cy="2319851"/>
        </a:xfrm>
        <a:prstGeom prst="pieWedg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l" defTabSz="711200">
            <a:lnSpc>
              <a:spcPct val="90000"/>
            </a:lnSpc>
            <a:spcBef>
              <a:spcPct val="0"/>
            </a:spcBef>
            <a:spcAft>
              <a:spcPct val="35000"/>
            </a:spcAft>
            <a:buNone/>
          </a:pPr>
          <a:r>
            <a:rPr lang="fr-CH" sz="1600" b="1" i="1" kern="1200" dirty="0"/>
            <a:t>harmonisation fiscalité intérieure + système de protection des industries + règles d’origine</a:t>
          </a:r>
          <a:endParaRPr lang="fr-FR" sz="1600" b="1" kern="1200" dirty="0"/>
        </a:p>
      </dsp:txBody>
      <dsp:txXfrm rot="-5400000">
        <a:off x="5666976" y="984853"/>
        <a:ext cx="1640382" cy="1640382"/>
      </dsp:txXfrm>
    </dsp:sp>
    <dsp:sp modelId="{E98AADC7-C2FD-4AD2-841A-7A38E8E89747}">
      <dsp:nvSpPr>
        <dsp:cNvPr id="0" name=""/>
        <dsp:cNvSpPr/>
      </dsp:nvSpPr>
      <dsp:spPr>
        <a:xfrm rot="10800000">
          <a:off x="5666976" y="2732388"/>
          <a:ext cx="2319851" cy="2319851"/>
        </a:xfrm>
        <a:prstGeom prst="pieWedg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l" defTabSz="711200">
            <a:lnSpc>
              <a:spcPct val="90000"/>
            </a:lnSpc>
            <a:spcBef>
              <a:spcPct val="0"/>
            </a:spcBef>
            <a:spcAft>
              <a:spcPct val="35000"/>
            </a:spcAft>
            <a:buNone/>
          </a:pPr>
          <a:endParaRPr lang="fr-FR" sz="1600" b="1" kern="1200" dirty="0"/>
        </a:p>
        <a:p>
          <a:pPr marL="0" lvl="0" indent="0" algn="l" defTabSz="711200">
            <a:lnSpc>
              <a:spcPct val="90000"/>
            </a:lnSpc>
            <a:spcBef>
              <a:spcPct val="0"/>
            </a:spcBef>
            <a:spcAft>
              <a:spcPct val="35000"/>
            </a:spcAft>
            <a:buNone/>
          </a:pPr>
          <a:r>
            <a:rPr lang="fr-FR" sz="1600" b="1" kern="1200" dirty="0"/>
            <a:t>Pacte de convergence économique + Politiques sectorielles </a:t>
          </a:r>
        </a:p>
      </dsp:txBody>
      <dsp:txXfrm rot="10800000">
        <a:off x="5666976" y="2732388"/>
        <a:ext cx="1640382" cy="1640382"/>
      </dsp:txXfrm>
    </dsp:sp>
    <dsp:sp modelId="{D44B4871-D19D-45D0-8517-F4D34BF2D8CA}">
      <dsp:nvSpPr>
        <dsp:cNvPr id="0" name=""/>
        <dsp:cNvSpPr/>
      </dsp:nvSpPr>
      <dsp:spPr>
        <a:xfrm rot="16200000">
          <a:off x="3239972" y="2732388"/>
          <a:ext cx="2319851" cy="2319851"/>
        </a:xfrm>
        <a:prstGeom prst="pieWedg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l" defTabSz="711200">
            <a:lnSpc>
              <a:spcPct val="90000"/>
            </a:lnSpc>
            <a:spcBef>
              <a:spcPct val="0"/>
            </a:spcBef>
            <a:spcAft>
              <a:spcPct val="35000"/>
            </a:spcAft>
            <a:buNone/>
          </a:pPr>
          <a:r>
            <a:rPr lang="fr-FR" sz="1600" b="1" kern="1200" dirty="0"/>
            <a:t>Politique commerciale et de concurrence commune</a:t>
          </a:r>
        </a:p>
      </dsp:txBody>
      <dsp:txXfrm rot="5400000">
        <a:off x="3919441" y="2732388"/>
        <a:ext cx="1640382" cy="1640382"/>
      </dsp:txXfrm>
    </dsp:sp>
    <dsp:sp modelId="{74410AE8-00D1-4EA0-BB4F-0F016A19C38D}">
      <dsp:nvSpPr>
        <dsp:cNvPr id="0" name=""/>
        <dsp:cNvSpPr/>
      </dsp:nvSpPr>
      <dsp:spPr>
        <a:xfrm>
          <a:off x="5212917" y="2196625"/>
          <a:ext cx="800964" cy="696491"/>
        </a:xfrm>
        <a:prstGeom prst="circularArrow">
          <a:avLst/>
        </a:prstGeom>
        <a:solidFill>
          <a:schemeClr val="accent2">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F30BE03-5B26-4BAA-8621-CB230C64AA7A}">
      <dsp:nvSpPr>
        <dsp:cNvPr id="0" name=""/>
        <dsp:cNvSpPr/>
      </dsp:nvSpPr>
      <dsp:spPr>
        <a:xfrm rot="10800000">
          <a:off x="5212917" y="2464507"/>
          <a:ext cx="800964" cy="696491"/>
        </a:xfrm>
        <a:prstGeom prst="circularArrow">
          <a:avLst/>
        </a:prstGeom>
        <a:solidFill>
          <a:schemeClr val="accent2">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60CC49-DDA1-4201-BC7F-7855EE425F6E}">
      <dsp:nvSpPr>
        <dsp:cNvPr id="0" name=""/>
        <dsp:cNvSpPr/>
      </dsp:nvSpPr>
      <dsp:spPr>
        <a:xfrm>
          <a:off x="130641" y="0"/>
          <a:ext cx="5910949" cy="5255532"/>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77DB120-936B-4138-ABFF-F8E5DED3610F}">
      <dsp:nvSpPr>
        <dsp:cNvPr id="0" name=""/>
        <dsp:cNvSpPr/>
      </dsp:nvSpPr>
      <dsp:spPr>
        <a:xfrm>
          <a:off x="899559" y="499275"/>
          <a:ext cx="2049657" cy="204965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CH" sz="1400" b="1" kern="1200" dirty="0"/>
            <a:t>1- Entraves aux échanges (biens, règles d’origine, produits du cru) et faible niveau des échanges intra (</a:t>
          </a:r>
          <a:r>
            <a:rPr lang="fr-CH" sz="1400" kern="1200" dirty="0"/>
            <a:t>moins de 15% comparé à l’Union Européenne, plus de 60%)</a:t>
          </a:r>
          <a:endParaRPr lang="fr-FR" sz="1400" b="1" kern="1200" dirty="0"/>
        </a:p>
      </dsp:txBody>
      <dsp:txXfrm>
        <a:off x="999615" y="599331"/>
        <a:ext cx="1849545" cy="1849545"/>
      </dsp:txXfrm>
    </dsp:sp>
    <dsp:sp modelId="{438646C4-A578-43E7-AC73-61DC0E8BA1F0}">
      <dsp:nvSpPr>
        <dsp:cNvPr id="0" name=""/>
        <dsp:cNvSpPr/>
      </dsp:nvSpPr>
      <dsp:spPr>
        <a:xfrm>
          <a:off x="3151749" y="499275"/>
          <a:ext cx="2049657" cy="204965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t>2- Faible attractivité (environnement des affaires et coût des facteurs de production) </a:t>
          </a:r>
        </a:p>
      </dsp:txBody>
      <dsp:txXfrm>
        <a:off x="3251805" y="599331"/>
        <a:ext cx="1849545" cy="1849545"/>
      </dsp:txXfrm>
    </dsp:sp>
    <dsp:sp modelId="{1D783062-87BC-4A88-A0A8-2BDEE0A402D7}">
      <dsp:nvSpPr>
        <dsp:cNvPr id="0" name=""/>
        <dsp:cNvSpPr/>
      </dsp:nvSpPr>
      <dsp:spPr>
        <a:xfrm>
          <a:off x="812469" y="2840749"/>
          <a:ext cx="2049657" cy="204965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t>3- Entraves à la libre circulation des personnes</a:t>
          </a:r>
        </a:p>
      </dsp:txBody>
      <dsp:txXfrm>
        <a:off x="912525" y="2940805"/>
        <a:ext cx="1849545" cy="1849545"/>
      </dsp:txXfrm>
    </dsp:sp>
    <dsp:sp modelId="{1F222100-B955-4F4F-B59F-EB9AB6605820}">
      <dsp:nvSpPr>
        <dsp:cNvPr id="0" name=""/>
        <dsp:cNvSpPr/>
      </dsp:nvSpPr>
      <dsp:spPr>
        <a:xfrm>
          <a:off x="3151749" y="2840749"/>
          <a:ext cx="2049657" cy="204965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t>4- Difficultés de mise en œuvre de la législation communautaire de la concurrence</a:t>
          </a:r>
        </a:p>
      </dsp:txBody>
      <dsp:txXfrm>
        <a:off x="3251805" y="2940805"/>
        <a:ext cx="1849545" cy="184954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F8AAEC-1987-4818-930B-DACDE0CB936A}">
      <dsp:nvSpPr>
        <dsp:cNvPr id="0" name=""/>
        <dsp:cNvSpPr/>
      </dsp:nvSpPr>
      <dsp:spPr>
        <a:xfrm>
          <a:off x="0" y="904376"/>
          <a:ext cx="10347531" cy="781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9FD7193-2473-42F8-9A33-3A54874C7663}">
      <dsp:nvSpPr>
        <dsp:cNvPr id="0" name=""/>
        <dsp:cNvSpPr/>
      </dsp:nvSpPr>
      <dsp:spPr>
        <a:xfrm>
          <a:off x="492619" y="48977"/>
          <a:ext cx="9852376" cy="131295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778" tIns="0" rIns="273778" bIns="0"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chemeClr val="tx1"/>
              </a:solidFill>
            </a:rPr>
            <a:t>I- Composantes de </a:t>
          </a:r>
          <a:r>
            <a:rPr lang="fr-FR" sz="2400" b="1" kern="1200" dirty="0" err="1">
              <a:solidFill>
                <a:schemeClr val="tx1"/>
              </a:solidFill>
            </a:rPr>
            <a:t>TradeCom</a:t>
          </a:r>
          <a:r>
            <a:rPr lang="fr-FR" sz="2400" b="1" kern="1200" dirty="0">
              <a:solidFill>
                <a:schemeClr val="tx1"/>
              </a:solidFill>
            </a:rPr>
            <a:t> II/UEMOA</a:t>
          </a:r>
        </a:p>
      </dsp:txBody>
      <dsp:txXfrm>
        <a:off x="556712" y="113070"/>
        <a:ext cx="9724190" cy="1184773"/>
      </dsp:txXfrm>
    </dsp:sp>
    <dsp:sp modelId="{128AE1B6-4740-40E3-A17D-ADCA68E2A1F4}">
      <dsp:nvSpPr>
        <dsp:cNvPr id="0" name=""/>
        <dsp:cNvSpPr/>
      </dsp:nvSpPr>
      <dsp:spPr>
        <a:xfrm>
          <a:off x="0" y="2749537"/>
          <a:ext cx="10347531" cy="781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F551FEA-32F4-4970-8773-FC83A803FA0E}">
      <dsp:nvSpPr>
        <dsp:cNvPr id="0" name=""/>
        <dsp:cNvSpPr/>
      </dsp:nvSpPr>
      <dsp:spPr>
        <a:xfrm>
          <a:off x="481886" y="1891402"/>
          <a:ext cx="9865645" cy="13541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778" tIns="0" rIns="273778" bIns="0" numCol="1" spcCol="1270" anchor="ctr" anchorCtr="0">
          <a:noAutofit/>
        </a:bodyPr>
        <a:lstStyle/>
        <a:p>
          <a:pPr marL="0" lvl="0" indent="0" algn="ctr" defTabSz="1066800">
            <a:lnSpc>
              <a:spcPct val="90000"/>
            </a:lnSpc>
            <a:spcBef>
              <a:spcPct val="0"/>
            </a:spcBef>
            <a:spcAft>
              <a:spcPct val="35000"/>
            </a:spcAft>
            <a:buNone/>
          </a:pPr>
          <a:r>
            <a:rPr lang="fr-FR" altLang="fr-FR" sz="2400" b="1" kern="1200" dirty="0">
              <a:solidFill>
                <a:schemeClr val="tx1"/>
              </a:solidFill>
              <a:latin typeface="+mn-lt"/>
            </a:rPr>
            <a:t>II- </a:t>
          </a:r>
          <a:r>
            <a:rPr lang="fr-BE" sz="2400" b="1" kern="1200" dirty="0">
              <a:solidFill>
                <a:schemeClr val="tx1"/>
              </a:solidFill>
            </a:rPr>
            <a:t>Réalisations ?</a:t>
          </a:r>
          <a:endParaRPr lang="fr-FR" sz="2400" b="1" kern="1200" dirty="0">
            <a:solidFill>
              <a:schemeClr val="tx1"/>
            </a:solidFill>
            <a:latin typeface="+mn-lt"/>
          </a:endParaRPr>
        </a:p>
      </dsp:txBody>
      <dsp:txXfrm>
        <a:off x="547989" y="1957505"/>
        <a:ext cx="9733439" cy="1221915"/>
      </dsp:txXfrm>
    </dsp:sp>
    <dsp:sp modelId="{E174D527-E0F9-4AA2-BB8F-A4CFB4460CB4}">
      <dsp:nvSpPr>
        <dsp:cNvPr id="0" name=""/>
        <dsp:cNvSpPr/>
      </dsp:nvSpPr>
      <dsp:spPr>
        <a:xfrm>
          <a:off x="0" y="4516547"/>
          <a:ext cx="10347531" cy="781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913792E-432A-4673-BF55-88D10A71340C}">
      <dsp:nvSpPr>
        <dsp:cNvPr id="0" name=""/>
        <dsp:cNvSpPr/>
      </dsp:nvSpPr>
      <dsp:spPr>
        <a:xfrm>
          <a:off x="492619" y="3698137"/>
          <a:ext cx="9852376" cy="12759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778" tIns="0" rIns="273778"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fr-FR" sz="2400" b="1" kern="1200" dirty="0">
              <a:solidFill>
                <a:schemeClr val="tx1"/>
              </a:solidFill>
              <a:latin typeface="+mn-lt"/>
            </a:rPr>
            <a:t>III- </a:t>
          </a:r>
          <a:r>
            <a:rPr lang="fr-BE" sz="2400" b="1" kern="1200" dirty="0">
              <a:solidFill>
                <a:schemeClr val="tx1"/>
              </a:solidFill>
            </a:rPr>
            <a:t>bonnes pratiques nationales et régionales </a:t>
          </a:r>
          <a:endParaRPr lang="fr-FR" sz="2400" b="1" kern="1200" dirty="0">
            <a:solidFill>
              <a:schemeClr val="tx1"/>
            </a:solidFill>
            <a:latin typeface="+mn-lt"/>
          </a:endParaRPr>
        </a:p>
      </dsp:txBody>
      <dsp:txXfrm>
        <a:off x="554907" y="3760425"/>
        <a:ext cx="9727800" cy="115139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1CC6D7-03AC-45FB-9505-080A9D6C5F91}">
      <dsp:nvSpPr>
        <dsp:cNvPr id="0" name=""/>
        <dsp:cNvSpPr/>
      </dsp:nvSpPr>
      <dsp:spPr>
        <a:xfrm>
          <a:off x="1670829" y="54862"/>
          <a:ext cx="4198078" cy="1669287"/>
        </a:xfrm>
        <a:prstGeom prst="rect">
          <a:avLst/>
        </a:prstGeom>
        <a:solidFill>
          <a:schemeClr val="accent1">
            <a:lumMod val="20000"/>
            <a:lumOff val="80000"/>
            <a:alpha val="40000"/>
          </a:schemeClr>
        </a:solidFill>
        <a:ln w="57150" cap="flat" cmpd="sng" algn="ctr">
          <a:solidFill>
            <a:schemeClr val="accent1"/>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88593" tIns="68580" rIns="68580" bIns="68580" numCol="1" spcCol="1270" anchor="ctr" anchorCtr="0">
          <a:noAutofit/>
        </a:bodyPr>
        <a:lstStyle/>
        <a:p>
          <a:pPr marL="0" lvl="0" indent="0" algn="just" defTabSz="800100">
            <a:lnSpc>
              <a:spcPct val="90000"/>
            </a:lnSpc>
            <a:spcBef>
              <a:spcPct val="0"/>
            </a:spcBef>
            <a:spcAft>
              <a:spcPct val="35000"/>
            </a:spcAft>
            <a:buNone/>
          </a:pPr>
          <a:r>
            <a:rPr lang="fr-CH" sz="1800" b="1" kern="1200" dirty="0"/>
            <a:t>Développement d’une stratégie de développement du commerce des biens entre les pays de l’Hinterland et les pays côtiers au sein des Etats membres de l’UEMOA</a:t>
          </a:r>
          <a:r>
            <a:rPr lang="fr-FR" sz="1800" b="1" kern="1200" dirty="0"/>
            <a:t>. </a:t>
          </a:r>
          <a:endParaRPr lang="fr-FR" sz="1800" kern="1200" dirty="0"/>
        </a:p>
      </dsp:txBody>
      <dsp:txXfrm>
        <a:off x="1670829" y="54862"/>
        <a:ext cx="4198078" cy="1669287"/>
      </dsp:txXfrm>
    </dsp:sp>
    <dsp:sp modelId="{958D5127-FD81-4D68-823B-DC9AEBE69160}">
      <dsp:nvSpPr>
        <dsp:cNvPr id="0" name=""/>
        <dsp:cNvSpPr/>
      </dsp:nvSpPr>
      <dsp:spPr>
        <a:xfrm>
          <a:off x="1495909" y="44060"/>
          <a:ext cx="918329" cy="1377494"/>
        </a:xfrm>
        <a:prstGeom prst="rect">
          <a:avLst/>
        </a:prstGeom>
        <a:blipFill rotWithShape="1">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4CB54C4-1CAB-4B69-8E76-752ABDE0E57F}">
      <dsp:nvSpPr>
        <dsp:cNvPr id="0" name=""/>
        <dsp:cNvSpPr/>
      </dsp:nvSpPr>
      <dsp:spPr>
        <a:xfrm>
          <a:off x="6123589" y="30533"/>
          <a:ext cx="4198078" cy="1688676"/>
        </a:xfrm>
        <a:prstGeom prst="rect">
          <a:avLst/>
        </a:prstGeom>
        <a:solidFill>
          <a:schemeClr val="accent1">
            <a:lumMod val="20000"/>
            <a:lumOff val="80000"/>
            <a:alpha val="40000"/>
          </a:schemeClr>
        </a:solidFill>
        <a:ln w="57150" cap="flat" cmpd="sng" algn="ctr">
          <a:solidFill>
            <a:schemeClr val="accent1"/>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88593" tIns="68580" rIns="68580" bIns="68580" numCol="1" spcCol="1270" anchor="ctr" anchorCtr="0">
          <a:noAutofit/>
        </a:bodyPr>
        <a:lstStyle/>
        <a:p>
          <a:pPr marL="0" lvl="0" indent="0" algn="just" defTabSz="800100">
            <a:lnSpc>
              <a:spcPct val="90000"/>
            </a:lnSpc>
            <a:spcBef>
              <a:spcPct val="0"/>
            </a:spcBef>
            <a:spcAft>
              <a:spcPct val="35000"/>
            </a:spcAft>
            <a:buNone/>
          </a:pPr>
          <a:r>
            <a:rPr lang="fr-CH" sz="1800" b="1" kern="1200" dirty="0"/>
            <a:t>Réalisation d’étude sur la stratégie de gestion coordonnée des frontières dans les Etats membres de L’UEMOA.</a:t>
          </a:r>
          <a:endParaRPr lang="fr-FR" sz="1800" kern="1200" dirty="0"/>
        </a:p>
      </dsp:txBody>
      <dsp:txXfrm>
        <a:off x="6123589" y="30533"/>
        <a:ext cx="4198078" cy="1688676"/>
      </dsp:txXfrm>
    </dsp:sp>
    <dsp:sp modelId="{6F8CC821-55EF-496C-B703-64D93092956D}">
      <dsp:nvSpPr>
        <dsp:cNvPr id="0" name=""/>
        <dsp:cNvSpPr/>
      </dsp:nvSpPr>
      <dsp:spPr>
        <a:xfrm>
          <a:off x="6056392" y="39212"/>
          <a:ext cx="918329" cy="1377494"/>
        </a:xfrm>
        <a:prstGeom prst="rect">
          <a:avLst/>
        </a:prstGeom>
        <a:blipFill rotWithShape="1">
          <a:blip xmlns:r="http://schemas.openxmlformats.org/officeDocument/2006/relationships" r:embed="rId2"/>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6EC7ED2-E29A-4F46-8755-1131F9E1FEAF}">
      <dsp:nvSpPr>
        <dsp:cNvPr id="0" name=""/>
        <dsp:cNvSpPr/>
      </dsp:nvSpPr>
      <dsp:spPr>
        <a:xfrm>
          <a:off x="1670829" y="1879136"/>
          <a:ext cx="4198078" cy="1311899"/>
        </a:xfrm>
        <a:prstGeom prst="rect">
          <a:avLst/>
        </a:prstGeom>
        <a:solidFill>
          <a:schemeClr val="accent1">
            <a:lumMod val="20000"/>
            <a:lumOff val="80000"/>
            <a:alpha val="40000"/>
          </a:schemeClr>
        </a:solidFill>
        <a:ln w="57150" cap="flat" cmpd="sng" algn="ctr">
          <a:solidFill>
            <a:schemeClr val="accent1"/>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88593" tIns="76200" rIns="76200" bIns="76200" numCol="1" spcCol="1270" anchor="ctr" anchorCtr="0">
          <a:noAutofit/>
        </a:bodyPr>
        <a:lstStyle/>
        <a:p>
          <a:pPr marL="0" lvl="0" indent="0" algn="l" defTabSz="889000">
            <a:lnSpc>
              <a:spcPct val="90000"/>
            </a:lnSpc>
            <a:spcBef>
              <a:spcPct val="0"/>
            </a:spcBef>
            <a:spcAft>
              <a:spcPct val="35000"/>
            </a:spcAft>
            <a:buNone/>
          </a:pPr>
          <a:r>
            <a:rPr lang="fr-CH" sz="2000" b="1" kern="1200" dirty="0"/>
            <a:t>Les règles d’origine dans les accords commerciaux (OMC, APE, ZLEC, Intégration commerciale régionale).</a:t>
          </a:r>
          <a:endParaRPr lang="fr-FR" sz="2000" kern="1200" dirty="0"/>
        </a:p>
      </dsp:txBody>
      <dsp:txXfrm>
        <a:off x="1670829" y="1879136"/>
        <a:ext cx="4198078" cy="1311899"/>
      </dsp:txXfrm>
    </dsp:sp>
    <dsp:sp modelId="{ACC971B2-2E2C-4E2B-8A5A-D91BF96CA1F4}">
      <dsp:nvSpPr>
        <dsp:cNvPr id="0" name=""/>
        <dsp:cNvSpPr/>
      </dsp:nvSpPr>
      <dsp:spPr>
        <a:xfrm>
          <a:off x="1759887" y="2082246"/>
          <a:ext cx="450596" cy="726669"/>
        </a:xfrm>
        <a:prstGeom prst="rect">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4952815-2F1E-4673-9247-DE675C4C67AD}">
      <dsp:nvSpPr>
        <dsp:cNvPr id="0" name=""/>
        <dsp:cNvSpPr/>
      </dsp:nvSpPr>
      <dsp:spPr>
        <a:xfrm>
          <a:off x="6056392" y="1879136"/>
          <a:ext cx="4198078" cy="1311899"/>
        </a:xfrm>
        <a:prstGeom prst="rect">
          <a:avLst/>
        </a:prstGeom>
        <a:solidFill>
          <a:schemeClr val="accent1">
            <a:lumMod val="20000"/>
            <a:lumOff val="80000"/>
            <a:alpha val="40000"/>
          </a:schemeClr>
        </a:solidFill>
        <a:ln w="57150" cap="flat" cmpd="sng" algn="ctr">
          <a:solidFill>
            <a:schemeClr val="accent1"/>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88593" tIns="76200" rIns="76200" bIns="76200" numCol="1" spcCol="1270" anchor="ctr" anchorCtr="0">
          <a:noAutofit/>
        </a:bodyPr>
        <a:lstStyle/>
        <a:p>
          <a:pPr marL="0" lvl="0" indent="0" algn="l" defTabSz="889000">
            <a:lnSpc>
              <a:spcPct val="90000"/>
            </a:lnSpc>
            <a:spcBef>
              <a:spcPct val="0"/>
            </a:spcBef>
            <a:spcAft>
              <a:spcPct val="35000"/>
            </a:spcAft>
            <a:buNone/>
          </a:pPr>
          <a:r>
            <a:rPr lang="fr-CH" sz="2000" b="1" kern="1200" dirty="0"/>
            <a:t>Renforcement des capacités d'administration des règles de concurrence au Niger et en Guinée Bissau. </a:t>
          </a:r>
          <a:endParaRPr lang="fr-FR" sz="2000" kern="1200" dirty="0"/>
        </a:p>
      </dsp:txBody>
      <dsp:txXfrm>
        <a:off x="6056392" y="1879136"/>
        <a:ext cx="4198078" cy="1311899"/>
      </dsp:txXfrm>
    </dsp:sp>
    <dsp:sp modelId="{4FA5D686-ACA3-42B8-97A1-4138A8E1B489}">
      <dsp:nvSpPr>
        <dsp:cNvPr id="0" name=""/>
        <dsp:cNvSpPr/>
      </dsp:nvSpPr>
      <dsp:spPr>
        <a:xfrm>
          <a:off x="6102991" y="2114156"/>
          <a:ext cx="475290" cy="528461"/>
        </a:xfrm>
        <a:prstGeom prst="rect">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AA10164-15B5-4E5C-A4A2-916926593747}">
      <dsp:nvSpPr>
        <dsp:cNvPr id="0" name=""/>
        <dsp:cNvSpPr/>
      </dsp:nvSpPr>
      <dsp:spPr>
        <a:xfrm>
          <a:off x="3576189" y="3341176"/>
          <a:ext cx="4772921" cy="1732376"/>
        </a:xfrm>
        <a:prstGeom prst="rect">
          <a:avLst/>
        </a:prstGeom>
        <a:solidFill>
          <a:schemeClr val="accent1">
            <a:lumMod val="20000"/>
            <a:lumOff val="80000"/>
            <a:alpha val="40000"/>
          </a:schemeClr>
        </a:solidFill>
        <a:ln w="57150" cap="flat" cmpd="sng" algn="ctr">
          <a:solidFill>
            <a:schemeClr val="accent1"/>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88593" tIns="68580" rIns="68580" bIns="68580" numCol="1" spcCol="1270" anchor="ctr" anchorCtr="0">
          <a:noAutofit/>
        </a:bodyPr>
        <a:lstStyle/>
        <a:p>
          <a:pPr marL="0" lvl="0" indent="0" algn="just" defTabSz="800100">
            <a:lnSpc>
              <a:spcPct val="90000"/>
            </a:lnSpc>
            <a:spcBef>
              <a:spcPct val="0"/>
            </a:spcBef>
            <a:spcAft>
              <a:spcPct val="35000"/>
            </a:spcAft>
            <a:buNone/>
          </a:pPr>
          <a:r>
            <a:rPr lang="fr-CH" sz="1800" b="1" kern="1200" dirty="0"/>
            <a:t>Renforcement des capacités de la Commission à utiliser les dispositions en matière de mesures de défense commerciale. </a:t>
          </a:r>
          <a:endParaRPr lang="fr-FR" sz="1800" kern="1200" dirty="0"/>
        </a:p>
      </dsp:txBody>
      <dsp:txXfrm>
        <a:off x="3576189" y="3341176"/>
        <a:ext cx="4772921" cy="1732376"/>
      </dsp:txXfrm>
    </dsp:sp>
    <dsp:sp modelId="{242DF2DB-DEF0-495D-A8A8-6BD91C1E0FD9}">
      <dsp:nvSpPr>
        <dsp:cNvPr id="0" name=""/>
        <dsp:cNvSpPr/>
      </dsp:nvSpPr>
      <dsp:spPr>
        <a:xfrm>
          <a:off x="3931988" y="3739895"/>
          <a:ext cx="431734" cy="621539"/>
        </a:xfrm>
        <a:prstGeom prst="rect">
          <a:avLst/>
        </a:prstGeom>
        <a:blipFill>
          <a:blip xmlns:r="http://schemas.openxmlformats.org/officeDocument/2006/relationships" r:embed="rId5" cstate="print">
            <a:extLst>
              <a:ext uri="{28A0092B-C50C-407E-A947-70E740481C1C}">
                <a14:useLocalDpi xmlns:a14="http://schemas.microsoft.com/office/drawing/2010/main" val="0"/>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B50CC4-3035-403E-9A72-96A171DC186D}">
      <dsp:nvSpPr>
        <dsp:cNvPr id="0" name=""/>
        <dsp:cNvSpPr/>
      </dsp:nvSpPr>
      <dsp:spPr>
        <a:xfrm rot="10800000">
          <a:off x="1835467" y="177"/>
          <a:ext cx="8587471" cy="2147124"/>
        </a:xfrm>
        <a:prstGeom prst="homePlate">
          <a:avLst/>
        </a:prstGeom>
        <a:solidFill>
          <a:srgbClr val="D1F1F5"/>
        </a:soli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46822" tIns="91440" rIns="170688" bIns="91440" numCol="1" spcCol="1270" anchor="ctr" anchorCtr="0">
          <a:noAutofit/>
        </a:bodyPr>
        <a:lstStyle/>
        <a:p>
          <a:pPr marL="0" lvl="0" indent="0" algn="just" defTabSz="1066800">
            <a:lnSpc>
              <a:spcPct val="90000"/>
            </a:lnSpc>
            <a:spcBef>
              <a:spcPct val="0"/>
            </a:spcBef>
            <a:spcAft>
              <a:spcPct val="35000"/>
            </a:spcAft>
            <a:buNone/>
          </a:pPr>
          <a:endParaRPr lang="fr-FR" sz="2400" b="0" kern="1200" dirty="0">
            <a:solidFill>
              <a:schemeClr val="tx1"/>
            </a:solidFill>
            <a:effectLst/>
            <a:latin typeface="Arial" panose="020B0604020202020204" pitchFamily="34" charset="0"/>
            <a:cs typeface="Arial" panose="020B0604020202020204" pitchFamily="34" charset="0"/>
          </a:endParaRPr>
        </a:p>
      </dsp:txBody>
      <dsp:txXfrm rot="10800000">
        <a:off x="2372248" y="177"/>
        <a:ext cx="8050690" cy="2147124"/>
      </dsp:txXfrm>
    </dsp:sp>
    <dsp:sp modelId="{5568C462-CEB0-4291-95DA-163689ECE07B}">
      <dsp:nvSpPr>
        <dsp:cNvPr id="0" name=""/>
        <dsp:cNvSpPr/>
      </dsp:nvSpPr>
      <dsp:spPr>
        <a:xfrm>
          <a:off x="1193256" y="177"/>
          <a:ext cx="2147124" cy="2147124"/>
        </a:xfrm>
        <a:prstGeom prst="ellipse">
          <a:avLst/>
        </a:prstGeom>
        <a:solidFill>
          <a:schemeClr val="accent1">
            <a:tint val="5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sp>
    <dsp:sp modelId="{71F7BE55-F1E4-4870-B65B-FDDA014BAC85}">
      <dsp:nvSpPr>
        <dsp:cNvPr id="0" name=""/>
        <dsp:cNvSpPr/>
      </dsp:nvSpPr>
      <dsp:spPr>
        <a:xfrm rot="10800000">
          <a:off x="2046874" y="2744648"/>
          <a:ext cx="8305595" cy="2147124"/>
        </a:xfrm>
        <a:prstGeom prst="homePlate">
          <a:avLst/>
        </a:prstGeom>
        <a:solidFill>
          <a:srgbClr val="D1F1F5"/>
        </a:soli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46822" tIns="91440" rIns="170688" bIns="91440" numCol="1" spcCol="1270" anchor="ctr" anchorCtr="0">
          <a:noAutofit/>
        </a:bodyPr>
        <a:lstStyle/>
        <a:p>
          <a:pPr marL="0" lvl="0" indent="0" algn="ctr" defTabSz="1066800">
            <a:lnSpc>
              <a:spcPct val="90000"/>
            </a:lnSpc>
            <a:spcBef>
              <a:spcPct val="0"/>
            </a:spcBef>
            <a:spcAft>
              <a:spcPct val="35000"/>
            </a:spcAft>
            <a:buNone/>
          </a:pPr>
          <a:endParaRPr lang="fr-FR" sz="2400" b="0" kern="1200" dirty="0">
            <a:solidFill>
              <a:schemeClr val="tx1"/>
            </a:solidFill>
            <a:latin typeface="Arial" panose="020B0604020202020204" pitchFamily="34" charset="0"/>
            <a:cs typeface="Arial" panose="020B0604020202020204" pitchFamily="34" charset="0"/>
          </a:endParaRPr>
        </a:p>
      </dsp:txBody>
      <dsp:txXfrm rot="10800000">
        <a:off x="2583655" y="2744648"/>
        <a:ext cx="7768814" cy="2147124"/>
      </dsp:txXfrm>
    </dsp:sp>
    <dsp:sp modelId="{C746A3D1-9600-4879-AFC4-969ECCB5269F}">
      <dsp:nvSpPr>
        <dsp:cNvPr id="0" name=""/>
        <dsp:cNvSpPr/>
      </dsp:nvSpPr>
      <dsp:spPr>
        <a:xfrm>
          <a:off x="1263725" y="2788234"/>
          <a:ext cx="2147124" cy="2147124"/>
        </a:xfrm>
        <a:prstGeom prst="ellipse">
          <a:avLst/>
        </a:prstGeom>
        <a:solidFill>
          <a:schemeClr val="accent1">
            <a:tint val="5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B50CC4-3035-403E-9A72-96A171DC186D}">
      <dsp:nvSpPr>
        <dsp:cNvPr id="0" name=""/>
        <dsp:cNvSpPr/>
      </dsp:nvSpPr>
      <dsp:spPr>
        <a:xfrm rot="10800000">
          <a:off x="1835467" y="177"/>
          <a:ext cx="8587471" cy="2147124"/>
        </a:xfrm>
        <a:prstGeom prst="homePlate">
          <a:avLst/>
        </a:prstGeom>
        <a:solidFill>
          <a:srgbClr val="D1F1F5"/>
        </a:soli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46822" tIns="91440" rIns="170688" bIns="91440" numCol="1" spcCol="1270" anchor="ctr" anchorCtr="0">
          <a:noAutofit/>
        </a:bodyPr>
        <a:lstStyle/>
        <a:p>
          <a:pPr marL="0" lvl="0" indent="0" algn="just" defTabSz="1066800">
            <a:lnSpc>
              <a:spcPct val="90000"/>
            </a:lnSpc>
            <a:spcBef>
              <a:spcPct val="0"/>
            </a:spcBef>
            <a:spcAft>
              <a:spcPct val="35000"/>
            </a:spcAft>
            <a:buNone/>
          </a:pPr>
          <a:endParaRPr lang="fr-FR" sz="2400" b="0" kern="1200" dirty="0">
            <a:solidFill>
              <a:schemeClr val="tx1"/>
            </a:solidFill>
            <a:effectLst/>
            <a:latin typeface="Arial" panose="020B0604020202020204" pitchFamily="34" charset="0"/>
            <a:cs typeface="Arial" panose="020B0604020202020204" pitchFamily="34" charset="0"/>
          </a:endParaRPr>
        </a:p>
      </dsp:txBody>
      <dsp:txXfrm rot="10800000">
        <a:off x="2372248" y="177"/>
        <a:ext cx="8050690" cy="2147124"/>
      </dsp:txXfrm>
    </dsp:sp>
    <dsp:sp modelId="{5568C462-CEB0-4291-95DA-163689ECE07B}">
      <dsp:nvSpPr>
        <dsp:cNvPr id="0" name=""/>
        <dsp:cNvSpPr/>
      </dsp:nvSpPr>
      <dsp:spPr>
        <a:xfrm>
          <a:off x="1193256" y="177"/>
          <a:ext cx="2147124" cy="2147124"/>
        </a:xfrm>
        <a:prstGeom prst="ellipse">
          <a:avLst/>
        </a:prstGeom>
        <a:solidFill>
          <a:schemeClr val="accent1">
            <a:tint val="5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sp>
    <dsp:sp modelId="{71F7BE55-F1E4-4870-B65B-FDDA014BAC85}">
      <dsp:nvSpPr>
        <dsp:cNvPr id="0" name=""/>
        <dsp:cNvSpPr/>
      </dsp:nvSpPr>
      <dsp:spPr>
        <a:xfrm rot="10800000">
          <a:off x="2046874" y="2744648"/>
          <a:ext cx="8305595" cy="2147124"/>
        </a:xfrm>
        <a:prstGeom prst="homePlate">
          <a:avLst/>
        </a:prstGeom>
        <a:solidFill>
          <a:srgbClr val="D1F1F5"/>
        </a:soli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46822" tIns="91440" rIns="170688" bIns="91440" numCol="1" spcCol="1270" anchor="ctr" anchorCtr="0">
          <a:noAutofit/>
        </a:bodyPr>
        <a:lstStyle/>
        <a:p>
          <a:pPr marL="0" lvl="0" indent="0" algn="ctr" defTabSz="1066800">
            <a:lnSpc>
              <a:spcPct val="90000"/>
            </a:lnSpc>
            <a:spcBef>
              <a:spcPct val="0"/>
            </a:spcBef>
            <a:spcAft>
              <a:spcPct val="35000"/>
            </a:spcAft>
            <a:buNone/>
          </a:pPr>
          <a:endParaRPr lang="fr-FR" sz="2400" b="0" kern="1200" dirty="0">
            <a:solidFill>
              <a:schemeClr val="tx1"/>
            </a:solidFill>
            <a:latin typeface="Arial" panose="020B0604020202020204" pitchFamily="34" charset="0"/>
            <a:cs typeface="Arial" panose="020B0604020202020204" pitchFamily="34" charset="0"/>
          </a:endParaRPr>
        </a:p>
      </dsp:txBody>
      <dsp:txXfrm rot="10800000">
        <a:off x="2583655" y="2744648"/>
        <a:ext cx="7768814" cy="2147124"/>
      </dsp:txXfrm>
    </dsp:sp>
    <dsp:sp modelId="{C746A3D1-9600-4879-AFC4-969ECCB5269F}">
      <dsp:nvSpPr>
        <dsp:cNvPr id="0" name=""/>
        <dsp:cNvSpPr/>
      </dsp:nvSpPr>
      <dsp:spPr>
        <a:xfrm>
          <a:off x="1263725" y="2788234"/>
          <a:ext cx="2147124" cy="2147124"/>
        </a:xfrm>
        <a:prstGeom prst="ellipse">
          <a:avLst/>
        </a:prstGeom>
        <a:solidFill>
          <a:schemeClr val="accent1">
            <a:tint val="5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064A0B-2E24-442C-B6D5-6B33930B2E82}" type="datetimeFigureOut">
              <a:rPr lang="fr-FR" smtClean="0"/>
              <a:t>30/01/2020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3BC5C3-1FB5-4764-9D43-181049D42C97}" type="slidenum">
              <a:rPr lang="fr-FR" smtClean="0"/>
              <a:t>‹#›</a:t>
            </a:fld>
            <a:endParaRPr lang="fr-FR"/>
          </a:p>
        </p:txBody>
      </p:sp>
    </p:spTree>
    <p:extLst>
      <p:ext uri="{BB962C8B-B14F-4D97-AF65-F5344CB8AC3E}">
        <p14:creationId xmlns:p14="http://schemas.microsoft.com/office/powerpoint/2010/main" val="183234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eaLnBrk="0" hangingPunct="0">
              <a:defRPr sz="2000">
                <a:solidFill>
                  <a:schemeClr val="tx1"/>
                </a:solidFill>
                <a:latin typeface="Times New Roman" panose="02020603050405020304" pitchFamily="18" charset="0"/>
              </a:defRPr>
            </a:lvl1pPr>
            <a:lvl2pPr marL="742950" indent="-285750" defTabSz="920750" eaLnBrk="0" hangingPunct="0">
              <a:defRPr sz="2000">
                <a:solidFill>
                  <a:schemeClr val="tx1"/>
                </a:solidFill>
                <a:latin typeface="Times New Roman" panose="02020603050405020304" pitchFamily="18" charset="0"/>
              </a:defRPr>
            </a:lvl2pPr>
            <a:lvl3pPr marL="1143000" indent="-228600" defTabSz="920750" eaLnBrk="0" hangingPunct="0">
              <a:defRPr sz="2000">
                <a:solidFill>
                  <a:schemeClr val="tx1"/>
                </a:solidFill>
                <a:latin typeface="Times New Roman" panose="02020603050405020304" pitchFamily="18" charset="0"/>
              </a:defRPr>
            </a:lvl3pPr>
            <a:lvl4pPr marL="1600200" indent="-228600" defTabSz="920750" eaLnBrk="0" hangingPunct="0">
              <a:defRPr sz="2000">
                <a:solidFill>
                  <a:schemeClr val="tx1"/>
                </a:solidFill>
                <a:latin typeface="Times New Roman" panose="02020603050405020304" pitchFamily="18" charset="0"/>
              </a:defRPr>
            </a:lvl4pPr>
            <a:lvl5pPr marL="2057400" indent="-228600" defTabSz="920750" eaLnBrk="0" hangingPunct="0">
              <a:defRPr sz="2000">
                <a:solidFill>
                  <a:schemeClr val="tx1"/>
                </a:solidFill>
                <a:latin typeface="Times New Roman" panose="02020603050405020304" pitchFamily="18" charset="0"/>
              </a:defRPr>
            </a:lvl5pPr>
            <a:lvl6pPr marL="2514600" indent="-228600" algn="ctr" defTabSz="92075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algn="ctr" defTabSz="92075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algn="ctr" defTabSz="92075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algn="ctr" defTabSz="920750" eaLnBrk="0" fontAlgn="base" hangingPunct="0">
              <a:spcBef>
                <a:spcPct val="0"/>
              </a:spcBef>
              <a:spcAft>
                <a:spcPct val="0"/>
              </a:spcAft>
              <a:defRPr sz="2000">
                <a:solidFill>
                  <a:schemeClr val="tx1"/>
                </a:solidFill>
                <a:latin typeface="Times New Roman" panose="02020603050405020304" pitchFamily="18" charset="0"/>
              </a:defRPr>
            </a:lvl9pPr>
          </a:lstStyle>
          <a:p>
            <a:pPr eaLnBrk="1" hangingPunct="1"/>
            <a:fld id="{9FD4AD3E-B798-4F10-B7D0-EE42AE6CB808}" type="slidenum">
              <a:rPr lang="fr-FR" altLang="fr-FR" sz="1200"/>
              <a:pPr eaLnBrk="1" hangingPunct="1"/>
              <a:t>1</a:t>
            </a:fld>
            <a:endParaRPr lang="fr-FR" altLang="fr-FR" sz="120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Tree>
    <p:extLst>
      <p:ext uri="{BB962C8B-B14F-4D97-AF65-F5344CB8AC3E}">
        <p14:creationId xmlns:p14="http://schemas.microsoft.com/office/powerpoint/2010/main" val="1713543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13BC5C3-1FB5-4764-9D43-181049D42C97}" type="slidenum">
              <a:rPr lang="fr-FR" smtClean="0"/>
              <a:t>2</a:t>
            </a:fld>
            <a:endParaRPr lang="fr-FR"/>
          </a:p>
        </p:txBody>
      </p:sp>
    </p:spTree>
    <p:extLst>
      <p:ext uri="{BB962C8B-B14F-4D97-AF65-F5344CB8AC3E}">
        <p14:creationId xmlns:p14="http://schemas.microsoft.com/office/powerpoint/2010/main" val="1916594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13BC5C3-1FB5-4764-9D43-181049D42C97}" type="slidenum">
              <a:rPr lang="fr-FR" smtClean="0"/>
              <a:t>3</a:t>
            </a:fld>
            <a:endParaRPr lang="fr-FR"/>
          </a:p>
        </p:txBody>
      </p:sp>
    </p:spTree>
    <p:extLst>
      <p:ext uri="{BB962C8B-B14F-4D97-AF65-F5344CB8AC3E}">
        <p14:creationId xmlns:p14="http://schemas.microsoft.com/office/powerpoint/2010/main" val="2371806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13BC5C3-1FB5-4764-9D43-181049D42C97}" type="slidenum">
              <a:rPr lang="fr-FR" smtClean="0"/>
              <a:t>4</a:t>
            </a:fld>
            <a:endParaRPr lang="fr-FR"/>
          </a:p>
        </p:txBody>
      </p:sp>
    </p:spTree>
    <p:extLst>
      <p:ext uri="{BB962C8B-B14F-4D97-AF65-F5344CB8AC3E}">
        <p14:creationId xmlns:p14="http://schemas.microsoft.com/office/powerpoint/2010/main" val="4021625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13BC5C3-1FB5-4764-9D43-181049D42C97}" type="slidenum">
              <a:rPr lang="fr-FR" smtClean="0"/>
              <a:t>5</a:t>
            </a:fld>
            <a:endParaRPr lang="fr-FR"/>
          </a:p>
        </p:txBody>
      </p:sp>
    </p:spTree>
    <p:extLst>
      <p:ext uri="{BB962C8B-B14F-4D97-AF65-F5344CB8AC3E}">
        <p14:creationId xmlns:p14="http://schemas.microsoft.com/office/powerpoint/2010/main" val="3186874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Définition-Objectifs, caractéristiques</a:t>
            </a:r>
          </a:p>
        </p:txBody>
      </p:sp>
      <p:sp>
        <p:nvSpPr>
          <p:cNvPr id="4" name="Espace réservé du numéro de diapositive 3"/>
          <p:cNvSpPr>
            <a:spLocks noGrp="1"/>
          </p:cNvSpPr>
          <p:nvPr>
            <p:ph type="sldNum" sz="quarter" idx="10"/>
          </p:nvPr>
        </p:nvSpPr>
        <p:spPr/>
        <p:txBody>
          <a:bodyPr/>
          <a:lstStyle/>
          <a:p>
            <a:fld id="{F13BC5C3-1FB5-4764-9D43-181049D42C97}" type="slidenum">
              <a:rPr lang="fr-FR" smtClean="0"/>
              <a:t>6</a:t>
            </a:fld>
            <a:endParaRPr lang="fr-FR"/>
          </a:p>
        </p:txBody>
      </p:sp>
    </p:spTree>
    <p:extLst>
      <p:ext uri="{BB962C8B-B14F-4D97-AF65-F5344CB8AC3E}">
        <p14:creationId xmlns:p14="http://schemas.microsoft.com/office/powerpoint/2010/main" val="3813869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8B7B83F-E776-4D82-9D68-9DAE70A039FF}" type="slidenum">
              <a:rPr lang="fr-FR" smtClean="0">
                <a:solidFill>
                  <a:prstClr val="black"/>
                </a:solidFill>
              </a:rPr>
              <a:pPr/>
              <a:t>14</a:t>
            </a:fld>
            <a:endParaRPr lang="fr-FR">
              <a:solidFill>
                <a:prstClr val="black"/>
              </a:solidFill>
            </a:endParaRPr>
          </a:p>
        </p:txBody>
      </p:sp>
    </p:spTree>
    <p:extLst>
      <p:ext uri="{BB962C8B-B14F-4D97-AF65-F5344CB8AC3E}">
        <p14:creationId xmlns:p14="http://schemas.microsoft.com/office/powerpoint/2010/main" val="4268700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20163A92-B0A0-4E1B-80DB-4037F589E250}" type="datetime1">
              <a:rPr lang="fr-FR" smtClean="0"/>
              <a:t>30/01/2020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5C802E-1EFE-4F6D-B471-1B01E110E294}" type="slidenum">
              <a:rPr lang="fr-FR" smtClean="0"/>
              <a:t>‹#›</a:t>
            </a:fld>
            <a:endParaRPr lang="fr-FR"/>
          </a:p>
        </p:txBody>
      </p:sp>
    </p:spTree>
    <p:extLst>
      <p:ext uri="{BB962C8B-B14F-4D97-AF65-F5344CB8AC3E}">
        <p14:creationId xmlns:p14="http://schemas.microsoft.com/office/powerpoint/2010/main" val="2411267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6DC2A6C-55DE-4903-997A-E9AAF1E957AE}" type="datetime1">
              <a:rPr lang="fr-FR" smtClean="0"/>
              <a:t>30/01/2020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5C802E-1EFE-4F6D-B471-1B01E110E294}" type="slidenum">
              <a:rPr lang="fr-FR" smtClean="0"/>
              <a:t>‹#›</a:t>
            </a:fld>
            <a:endParaRPr lang="fr-FR"/>
          </a:p>
        </p:txBody>
      </p:sp>
    </p:spTree>
    <p:extLst>
      <p:ext uri="{BB962C8B-B14F-4D97-AF65-F5344CB8AC3E}">
        <p14:creationId xmlns:p14="http://schemas.microsoft.com/office/powerpoint/2010/main" val="1436656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F1EF3FB-E896-4EFA-B7FE-1D11FB5E33E2}" type="datetime1">
              <a:rPr lang="fr-FR" smtClean="0"/>
              <a:t>30/01/2020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5C802E-1EFE-4F6D-B471-1B01E110E294}" type="slidenum">
              <a:rPr lang="fr-FR" smtClean="0"/>
              <a:t>‹#›</a:t>
            </a:fld>
            <a:endParaRPr lang="fr-FR"/>
          </a:p>
        </p:txBody>
      </p:sp>
    </p:spTree>
    <p:extLst>
      <p:ext uri="{BB962C8B-B14F-4D97-AF65-F5344CB8AC3E}">
        <p14:creationId xmlns:p14="http://schemas.microsoft.com/office/powerpoint/2010/main" val="11707740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FFFF"/>
              </a:solidFill>
            </a:endParaRPr>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FFFF"/>
              </a:solidFill>
            </a:endParaRPr>
          </a:p>
        </p:txBody>
      </p:sp>
      <p:sp>
        <p:nvSpPr>
          <p:cNvPr id="2" name="Titre 1"/>
          <p:cNvSpPr>
            <a:spLocks noGrp="1"/>
          </p:cNvSpPr>
          <p:nvPr>
            <p:ph type="ctrTitle"/>
          </p:nvPr>
        </p:nvSpPr>
        <p:spPr>
          <a:xfrm>
            <a:off x="1104900" y="2292094"/>
            <a:ext cx="10096500" cy="2219691"/>
          </a:xfrm>
        </p:spPr>
        <p:txBody>
          <a:bodyPr rtlCol="0" anchor="ctr">
            <a:normAutofit/>
          </a:bodyPr>
          <a:lstStyle>
            <a:lvl1pPr algn="l" rtl="0">
              <a:defRPr sz="4400" cap="all" baseline="0"/>
            </a:lvl1pPr>
          </a:lstStyle>
          <a:p>
            <a:pPr rtl="0"/>
            <a:r>
              <a:rPr lang="fr-FR" noProof="0"/>
              <a:t>Modifiez le style du titre</a:t>
            </a:r>
            <a:endParaRPr lang="fr-FR" noProof="0" dirty="0"/>
          </a:p>
        </p:txBody>
      </p:sp>
      <p:sp>
        <p:nvSpPr>
          <p:cNvPr id="3" name="Sous-titre 2"/>
          <p:cNvSpPr>
            <a:spLocks noGrp="1"/>
          </p:cNvSpPr>
          <p:nvPr>
            <p:ph type="subTitle" idx="1"/>
          </p:nvPr>
        </p:nvSpPr>
        <p:spPr>
          <a:xfrm>
            <a:off x="1104898" y="4511784"/>
            <a:ext cx="10096501"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fr-FR" noProof="0"/>
              <a:t>Modifiez le style des sous-titres du masque</a:t>
            </a:r>
            <a:endParaRPr lang="fr-FR" noProof="0" dirty="0"/>
          </a:p>
        </p:txBody>
      </p:sp>
      <p:sp>
        <p:nvSpPr>
          <p:cNvPr id="4" name="Espace réservé de la date 3"/>
          <p:cNvSpPr>
            <a:spLocks noGrp="1"/>
          </p:cNvSpPr>
          <p:nvPr>
            <p:ph type="dt" sz="half" idx="10"/>
          </p:nvPr>
        </p:nvSpPr>
        <p:spPr/>
        <p:txBody>
          <a:bodyPr rtlCol="0"/>
          <a:lstStyle>
            <a:lvl1pPr>
              <a:defRPr/>
            </a:lvl1pPr>
          </a:lstStyle>
          <a:p>
            <a:endParaRPr lang="fr-FR" dirty="0">
              <a:solidFill>
                <a:srgbClr val="514843">
                  <a:lumMod val="60000"/>
                  <a:lumOff val="40000"/>
                </a:srgbClr>
              </a:solidFill>
            </a:endParaRPr>
          </a:p>
        </p:txBody>
      </p:sp>
      <p:sp>
        <p:nvSpPr>
          <p:cNvPr id="5" name="Espace réservé du pied de page 4"/>
          <p:cNvSpPr>
            <a:spLocks noGrp="1"/>
          </p:cNvSpPr>
          <p:nvPr>
            <p:ph type="ftr" sz="quarter" idx="11"/>
          </p:nvPr>
        </p:nvSpPr>
        <p:spPr/>
        <p:txBody>
          <a:bodyPr rtlCol="0"/>
          <a:lstStyle/>
          <a:p>
            <a:endParaRPr lang="fr-FR" dirty="0">
              <a:solidFill>
                <a:srgbClr val="514843">
                  <a:lumMod val="60000"/>
                  <a:lumOff val="40000"/>
                </a:srgbClr>
              </a:solidFill>
            </a:endParaRPr>
          </a:p>
        </p:txBody>
      </p:sp>
      <p:sp>
        <p:nvSpPr>
          <p:cNvPr id="6" name="Espace réservé du numéro de diapositive 5"/>
          <p:cNvSpPr>
            <a:spLocks noGrp="1"/>
          </p:cNvSpPr>
          <p:nvPr>
            <p:ph type="sldNum" sz="quarter" idx="12"/>
          </p:nvPr>
        </p:nvSpPr>
        <p:spPr/>
        <p:txBody>
          <a:bodyPr rtlCol="0"/>
          <a:lstStyle>
            <a:lvl1pPr rtl="0">
              <a:defRPr/>
            </a:lvl1pPr>
          </a:lstStyle>
          <a:p>
            <a:fld id="{E31375A4-56A4-47D6-9801-1991572033F7}" type="slidenum">
              <a:rPr lang="fr-FR" smtClean="0">
                <a:solidFill>
                  <a:srgbClr val="514843">
                    <a:lumMod val="60000"/>
                    <a:lumOff val="40000"/>
                  </a:srgbClr>
                </a:solidFill>
              </a:rPr>
              <a:pPr/>
              <a:t>‹#›</a:t>
            </a:fld>
            <a:endParaRPr lang="fr-FR" dirty="0">
              <a:solidFill>
                <a:srgbClr val="514843">
                  <a:lumMod val="60000"/>
                  <a:lumOff val="40000"/>
                </a:srgbClr>
              </a:solidFill>
            </a:endParaRPr>
          </a:p>
        </p:txBody>
      </p:sp>
      <p:pic>
        <p:nvPicPr>
          <p:cNvPr id="11" name="Image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Tree>
    <p:extLst>
      <p:ext uri="{BB962C8B-B14F-4D97-AF65-F5344CB8AC3E}">
        <p14:creationId xmlns:p14="http://schemas.microsoft.com/office/powerpoint/2010/main" val="3683171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endParaRPr lang="fr-FR" noProof="0" dirty="0"/>
          </a:p>
        </p:txBody>
      </p:sp>
      <p:sp>
        <p:nvSpPr>
          <p:cNvPr id="3" name="Espace réservé du contenu 2"/>
          <p:cNvSpPr>
            <a:spLocks noGrp="1"/>
          </p:cNvSpPr>
          <p:nvPr>
            <p:ph idx="1"/>
          </p:nvPr>
        </p:nvSpPr>
        <p:spPr/>
        <p:txBody>
          <a:bodyPr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4" name="Espace réservé de la date 3"/>
          <p:cNvSpPr>
            <a:spLocks noGrp="1"/>
          </p:cNvSpPr>
          <p:nvPr>
            <p:ph type="dt" sz="half" idx="10"/>
          </p:nvPr>
        </p:nvSpPr>
        <p:spPr/>
        <p:txBody>
          <a:bodyPr rtlCol="0"/>
          <a:lstStyle>
            <a:lvl1pPr>
              <a:defRPr/>
            </a:lvl1pPr>
          </a:lstStyle>
          <a:p>
            <a:endParaRPr lang="fr-FR" dirty="0">
              <a:solidFill>
                <a:srgbClr val="514843">
                  <a:lumMod val="60000"/>
                  <a:lumOff val="40000"/>
                </a:srgbClr>
              </a:solidFill>
            </a:endParaRPr>
          </a:p>
        </p:txBody>
      </p:sp>
      <p:sp>
        <p:nvSpPr>
          <p:cNvPr id="5" name="Espace réservé du pied de page 4"/>
          <p:cNvSpPr>
            <a:spLocks noGrp="1"/>
          </p:cNvSpPr>
          <p:nvPr>
            <p:ph type="ftr" sz="quarter" idx="11"/>
          </p:nvPr>
        </p:nvSpPr>
        <p:spPr/>
        <p:txBody>
          <a:bodyPr rtlCol="0"/>
          <a:lstStyle/>
          <a:p>
            <a:endParaRPr lang="fr-FR" dirty="0">
              <a:solidFill>
                <a:srgbClr val="514843">
                  <a:lumMod val="60000"/>
                  <a:lumOff val="40000"/>
                </a:srgbClr>
              </a:solidFill>
            </a:endParaRPr>
          </a:p>
        </p:txBody>
      </p:sp>
      <p:sp>
        <p:nvSpPr>
          <p:cNvPr id="6" name="Espace réservé du numéro de diapositive 5"/>
          <p:cNvSpPr>
            <a:spLocks noGrp="1"/>
          </p:cNvSpPr>
          <p:nvPr>
            <p:ph type="sldNum" sz="quarter" idx="12"/>
          </p:nvPr>
        </p:nvSpPr>
        <p:spPr/>
        <p:txBody>
          <a:bodyPr rtlCol="0"/>
          <a:lstStyle>
            <a:lvl1pPr rtl="0">
              <a:defRPr/>
            </a:lvl1pPr>
          </a:lstStyle>
          <a:p>
            <a:fld id="{E31375A4-56A4-47D6-9801-1991572033F7}" type="slidenum">
              <a:rPr lang="fr-FR" smtClean="0">
                <a:solidFill>
                  <a:srgbClr val="514843">
                    <a:lumMod val="60000"/>
                    <a:lumOff val="40000"/>
                  </a:srgbClr>
                </a:solidFill>
              </a:rPr>
              <a:pPr/>
              <a:t>‹#›</a:t>
            </a:fld>
            <a:endParaRPr lang="fr-FR" dirty="0">
              <a:solidFill>
                <a:srgbClr val="514843">
                  <a:lumMod val="60000"/>
                  <a:lumOff val="40000"/>
                </a:srgbClr>
              </a:solidFill>
            </a:endParaRPr>
          </a:p>
        </p:txBody>
      </p:sp>
    </p:spTree>
    <p:extLst>
      <p:ext uri="{BB962C8B-B14F-4D97-AF65-F5344CB8AC3E}">
        <p14:creationId xmlns:p14="http://schemas.microsoft.com/office/powerpoint/2010/main" val="1843366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Diapositive de titre avec image">
    <p:spTree>
      <p:nvGrpSpPr>
        <p:cNvPr id="1" name=""/>
        <p:cNvGrpSpPr/>
        <p:nvPr/>
      </p:nvGrpSpPr>
      <p:grpSpPr>
        <a:xfrm>
          <a:off x="0" y="0"/>
          <a:ext cx="0" cy="0"/>
          <a:chOff x="0" y="0"/>
          <a:chExt cx="0" cy="0"/>
        </a:xfrm>
      </p:grpSpPr>
      <p:grpSp>
        <p:nvGrpSpPr>
          <p:cNvPr id="13" name="Groupe 12"/>
          <p:cNvGrpSpPr/>
          <p:nvPr/>
        </p:nvGrpSpPr>
        <p:grpSpPr>
          <a:xfrm rot="10800000">
            <a:off x="0" y="5645510"/>
            <a:ext cx="12192000" cy="63125"/>
            <a:chOff x="507492" y="1501519"/>
            <a:chExt cx="8129016" cy="63125"/>
          </a:xfrm>
        </p:grpSpPr>
        <p:cxnSp>
          <p:nvCxnSpPr>
            <p:cNvPr id="17" name="Connecteur droit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nvGrpSpPr>
          <p:cNvPr id="14" name="Groupe 13"/>
          <p:cNvGrpSpPr/>
          <p:nvPr/>
        </p:nvGrpSpPr>
        <p:grpSpPr>
          <a:xfrm>
            <a:off x="0" y="1143000"/>
            <a:ext cx="12192000" cy="63125"/>
            <a:chOff x="507492" y="1501519"/>
            <a:chExt cx="8129016" cy="63125"/>
          </a:xfrm>
        </p:grpSpPr>
        <p:cxnSp>
          <p:nvCxnSpPr>
            <p:cNvPr id="15" name="Connecteur droit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FFFF"/>
              </a:solidFill>
            </a:endParaRPr>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FFFF"/>
              </a:solidFill>
            </a:endParaRPr>
          </a:p>
        </p:txBody>
      </p:sp>
      <p:sp>
        <p:nvSpPr>
          <p:cNvPr id="2" name="Titre 1"/>
          <p:cNvSpPr>
            <a:spLocks noGrp="1"/>
          </p:cNvSpPr>
          <p:nvPr>
            <p:ph type="ctrTitle"/>
          </p:nvPr>
        </p:nvSpPr>
        <p:spPr>
          <a:xfrm>
            <a:off x="1104900" y="2292094"/>
            <a:ext cx="5734050" cy="2219691"/>
          </a:xfrm>
        </p:spPr>
        <p:txBody>
          <a:bodyPr rtlCol="0" anchor="ctr">
            <a:normAutofit/>
          </a:bodyPr>
          <a:lstStyle>
            <a:lvl1pPr algn="l" rtl="0">
              <a:defRPr sz="4400" cap="all" baseline="0"/>
            </a:lvl1pPr>
          </a:lstStyle>
          <a:p>
            <a:pPr rtl="0"/>
            <a:r>
              <a:rPr lang="fr-FR" noProof="0"/>
              <a:t>Modifiez le style du titre</a:t>
            </a:r>
            <a:endParaRPr lang="fr-FR" noProof="0" dirty="0"/>
          </a:p>
        </p:txBody>
      </p:sp>
      <p:sp>
        <p:nvSpPr>
          <p:cNvPr id="3" name="Sous-titre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fr-FR" noProof="0"/>
              <a:t>Modifiez le style des sous-titres du masque</a:t>
            </a:r>
            <a:endParaRPr lang="fr-FR" noProof="0" dirty="0"/>
          </a:p>
        </p:txBody>
      </p:sp>
      <p:pic>
        <p:nvPicPr>
          <p:cNvPr id="10" name="Imag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sp>
        <p:nvSpPr>
          <p:cNvPr id="11" name="Espace réservé d’image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fr-FR" noProof="0"/>
              <a:t>Cliquez sur l'icône pour ajouter une image</a:t>
            </a:r>
            <a:endParaRPr lang="fr-FR" noProof="0" dirty="0"/>
          </a:p>
        </p:txBody>
      </p:sp>
      <p:sp>
        <p:nvSpPr>
          <p:cNvPr id="19" name="Texte d’instructions"/>
          <p:cNvSpPr/>
          <p:nvPr/>
        </p:nvSpPr>
        <p:spPr>
          <a:xfrm>
            <a:off x="12344400" y="0"/>
            <a:ext cx="1295400" cy="6858000"/>
          </a:xfrm>
          <a:prstGeom prst="roundRect">
            <a:avLst>
              <a:gd name="adj" fmla="val 9717"/>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fr-FR" sz="1200" b="1" i="1" dirty="0">
                <a:solidFill>
                  <a:srgbClr val="FFFFFF"/>
                </a:solidFill>
                <a:latin typeface="Arial" pitchFamily="34" charset="0"/>
                <a:cs typeface="Arial" pitchFamily="34" charset="0"/>
              </a:rPr>
              <a:t>REMARQUE :</a:t>
            </a:r>
          </a:p>
          <a:p>
            <a:r>
              <a:rPr lang="fr-FR" sz="1200" i="1" dirty="0">
                <a:solidFill>
                  <a:srgbClr val="FFFFFF"/>
                </a:solidFill>
                <a:latin typeface="Arial" pitchFamily="34" charset="0"/>
                <a:cs typeface="Arial" pitchFamily="34" charset="0"/>
              </a:rPr>
              <a:t>Pour remplacer l’image sur cette diapositive, sélectionnez-la et supprimez-la. Cliquez ensuite sur l’icône Images dans l’espace réservé pour insérer votre image.</a:t>
            </a:r>
          </a:p>
        </p:txBody>
      </p:sp>
    </p:spTree>
    <p:extLst>
      <p:ext uri="{BB962C8B-B14F-4D97-AF65-F5344CB8AC3E}">
        <p14:creationId xmlns:p14="http://schemas.microsoft.com/office/powerpoint/2010/main" val="1066488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8" name="Groupe 7"/>
          <p:cNvGrpSpPr/>
          <p:nvPr/>
        </p:nvGrpSpPr>
        <p:grpSpPr>
          <a:xfrm>
            <a:off x="0" y="2514600"/>
            <a:ext cx="12192000" cy="3194035"/>
            <a:chOff x="647402" y="2514600"/>
            <a:chExt cx="10838688" cy="3194035"/>
          </a:xfrm>
        </p:grpSpPr>
        <p:grpSp>
          <p:nvGrpSpPr>
            <p:cNvPr id="9" name="Groupe 8"/>
            <p:cNvGrpSpPr/>
            <p:nvPr/>
          </p:nvGrpSpPr>
          <p:grpSpPr>
            <a:xfrm>
              <a:off x="647402" y="2514600"/>
              <a:ext cx="10838688" cy="63125"/>
              <a:chOff x="507492" y="1501519"/>
              <a:chExt cx="8129016" cy="63125"/>
            </a:xfrm>
          </p:grpSpPr>
          <p:cxnSp>
            <p:nvCxnSpPr>
              <p:cNvPr id="14" name="Connecteur droit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FFFF"/>
                </a:solidFill>
              </a:endParaRPr>
            </a:p>
          </p:txBody>
        </p:sp>
        <p:grpSp>
          <p:nvGrpSpPr>
            <p:cNvPr id="11" name="Groupe 10"/>
            <p:cNvGrpSpPr/>
            <p:nvPr/>
          </p:nvGrpSpPr>
          <p:grpSpPr>
            <a:xfrm rot="10800000">
              <a:off x="647402" y="5645510"/>
              <a:ext cx="10838688" cy="63125"/>
              <a:chOff x="507492" y="1501519"/>
              <a:chExt cx="8129016" cy="63125"/>
            </a:xfrm>
          </p:grpSpPr>
          <p:cxnSp>
            <p:nvCxnSpPr>
              <p:cNvPr id="12" name="Connecteur droit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sp>
        <p:nvSpPr>
          <p:cNvPr id="2" name="Titre 1"/>
          <p:cNvSpPr>
            <a:spLocks noGrp="1"/>
          </p:cNvSpPr>
          <p:nvPr>
            <p:ph type="title"/>
          </p:nvPr>
        </p:nvSpPr>
        <p:spPr>
          <a:xfrm>
            <a:off x="1104899" y="2971806"/>
            <a:ext cx="10071099" cy="1684150"/>
          </a:xfrm>
        </p:spPr>
        <p:txBody>
          <a:bodyPr rtlCol="0" anchor="ctr">
            <a:normAutofit/>
          </a:bodyPr>
          <a:lstStyle>
            <a:lvl1pPr algn="l" rtl="0">
              <a:defRPr sz="4400" cap="all" baseline="0">
                <a:solidFill>
                  <a:schemeClr val="bg1"/>
                </a:solidFill>
              </a:defRPr>
            </a:lvl1pPr>
          </a:lstStyle>
          <a:p>
            <a:pPr rtl="0"/>
            <a:r>
              <a:rPr lang="fr-FR" noProof="0"/>
              <a:t>Modifiez le style du titre</a:t>
            </a:r>
            <a:endParaRPr lang="fr-FR" noProof="0" dirty="0"/>
          </a:p>
        </p:txBody>
      </p:sp>
      <p:sp>
        <p:nvSpPr>
          <p:cNvPr id="3" name="Espace réservé du texte 2"/>
          <p:cNvSpPr>
            <a:spLocks noGrp="1"/>
          </p:cNvSpPr>
          <p:nvPr>
            <p:ph type="body" idx="1"/>
          </p:nvPr>
        </p:nvSpPr>
        <p:spPr>
          <a:xfrm>
            <a:off x="1104899" y="4655956"/>
            <a:ext cx="10071099" cy="509750"/>
          </a:xfrm>
        </p:spPr>
        <p:txBody>
          <a:bodyPr rtlCol="0">
            <a:normAutofit/>
          </a:bodyPr>
          <a:lstStyle>
            <a:lvl1pPr marL="0" indent="0" algn="l" rtl="0">
              <a:spcBef>
                <a:spcPts val="0"/>
              </a:spcBef>
              <a:buNone/>
              <a:defRPr sz="1600">
                <a:solidFill>
                  <a:schemeClr val="bg1"/>
                </a:solidFill>
              </a:defRPr>
            </a:lvl1pPr>
            <a:lvl2pPr marL="457200" indent="0" algn="l" rtl="0">
              <a:buNone/>
              <a:defRPr sz="2000">
                <a:solidFill>
                  <a:schemeClr val="tx1">
                    <a:tint val="75000"/>
                  </a:schemeClr>
                </a:solidFill>
              </a:defRPr>
            </a:lvl2pPr>
            <a:lvl3pPr marL="914400" indent="0" algn="l" rtl="0">
              <a:buNone/>
              <a:defRPr sz="1800">
                <a:solidFill>
                  <a:schemeClr val="tx1">
                    <a:tint val="75000"/>
                  </a:schemeClr>
                </a:solidFill>
              </a:defRPr>
            </a:lvl3pPr>
            <a:lvl4pPr marL="1371600" indent="0" algn="l" rtl="0">
              <a:buNone/>
              <a:defRPr sz="1600">
                <a:solidFill>
                  <a:schemeClr val="tx1">
                    <a:tint val="75000"/>
                  </a:schemeClr>
                </a:solidFill>
              </a:defRPr>
            </a:lvl4pPr>
            <a:lvl5pPr marL="1828800" indent="0" algn="l" rtl="0">
              <a:buNone/>
              <a:defRPr sz="1600">
                <a:solidFill>
                  <a:schemeClr val="tx1">
                    <a:tint val="75000"/>
                  </a:schemeClr>
                </a:solidFill>
              </a:defRPr>
            </a:lvl5pPr>
            <a:lvl6pPr marL="2286000" indent="0" algn="l" rtl="0">
              <a:buNone/>
              <a:defRPr sz="1600">
                <a:solidFill>
                  <a:schemeClr val="tx1">
                    <a:tint val="75000"/>
                  </a:schemeClr>
                </a:solidFill>
              </a:defRPr>
            </a:lvl6pPr>
            <a:lvl7pPr marL="2743200" indent="0" algn="l" rtl="0">
              <a:buNone/>
              <a:defRPr sz="1600">
                <a:solidFill>
                  <a:schemeClr val="tx1">
                    <a:tint val="75000"/>
                  </a:schemeClr>
                </a:solidFill>
              </a:defRPr>
            </a:lvl7pPr>
            <a:lvl8pPr marL="3200400" indent="0" algn="l" rtl="0">
              <a:buNone/>
              <a:defRPr sz="1600">
                <a:solidFill>
                  <a:schemeClr val="tx1">
                    <a:tint val="75000"/>
                  </a:schemeClr>
                </a:solidFill>
              </a:defRPr>
            </a:lvl8pPr>
            <a:lvl9pPr marL="3657600" indent="0" algn="l" rtl="0">
              <a:buNone/>
              <a:defRPr sz="1600">
                <a:solidFill>
                  <a:schemeClr val="tx1">
                    <a:tint val="75000"/>
                  </a:schemeClr>
                </a:solidFill>
              </a:defRPr>
            </a:lvl9pPr>
          </a:lstStyle>
          <a:p>
            <a:pPr lvl="0" rtl="0"/>
            <a:r>
              <a:rPr lang="fr-FR" noProof="0"/>
              <a:t>Modifiez les styles du texte du masque</a:t>
            </a:r>
          </a:p>
        </p:txBody>
      </p:sp>
      <p:sp>
        <p:nvSpPr>
          <p:cNvPr id="4" name="Espace réservé de la date 3"/>
          <p:cNvSpPr>
            <a:spLocks noGrp="1"/>
          </p:cNvSpPr>
          <p:nvPr>
            <p:ph type="dt" sz="half" idx="10"/>
          </p:nvPr>
        </p:nvSpPr>
        <p:spPr/>
        <p:txBody>
          <a:bodyPr rtlCol="0"/>
          <a:lstStyle/>
          <a:p>
            <a:endParaRPr lang="fr-FR" dirty="0">
              <a:solidFill>
                <a:srgbClr val="514843">
                  <a:lumMod val="60000"/>
                  <a:lumOff val="40000"/>
                </a:srgbClr>
              </a:solidFill>
            </a:endParaRPr>
          </a:p>
        </p:txBody>
      </p:sp>
      <p:sp>
        <p:nvSpPr>
          <p:cNvPr id="5" name="Espace réservé du pied de page 4"/>
          <p:cNvSpPr>
            <a:spLocks noGrp="1"/>
          </p:cNvSpPr>
          <p:nvPr>
            <p:ph type="ftr" sz="quarter" idx="11"/>
          </p:nvPr>
        </p:nvSpPr>
        <p:spPr/>
        <p:txBody>
          <a:bodyPr rtlCol="0"/>
          <a:lstStyle/>
          <a:p>
            <a:endParaRPr lang="fr-FR" dirty="0">
              <a:solidFill>
                <a:srgbClr val="514843">
                  <a:lumMod val="60000"/>
                  <a:lumOff val="40000"/>
                </a:srgbClr>
              </a:solidFill>
            </a:endParaRPr>
          </a:p>
        </p:txBody>
      </p:sp>
      <p:sp>
        <p:nvSpPr>
          <p:cNvPr id="6" name="Espace réservé du numéro de diapositive 5"/>
          <p:cNvSpPr>
            <a:spLocks noGrp="1"/>
          </p:cNvSpPr>
          <p:nvPr>
            <p:ph type="sldNum" sz="quarter" idx="12"/>
          </p:nvPr>
        </p:nvSpPr>
        <p:spPr/>
        <p:txBody>
          <a:bodyPr rtlCol="0"/>
          <a:lstStyle>
            <a:lvl1pPr rtl="0">
              <a:defRPr/>
            </a:lvl1pPr>
          </a:lstStyle>
          <a:p>
            <a:fld id="{E31375A4-56A4-47D6-9801-1991572033F7}" type="slidenum">
              <a:rPr lang="fr-FR" smtClean="0">
                <a:solidFill>
                  <a:srgbClr val="514843">
                    <a:lumMod val="60000"/>
                    <a:lumOff val="40000"/>
                  </a:srgbClr>
                </a:solidFill>
              </a:rPr>
              <a:pPr/>
              <a:t>‹#›</a:t>
            </a:fld>
            <a:endParaRPr lang="fr-FR" dirty="0">
              <a:solidFill>
                <a:srgbClr val="514843">
                  <a:lumMod val="60000"/>
                  <a:lumOff val="40000"/>
                </a:srgbClr>
              </a:solidFill>
            </a:endParaRPr>
          </a:p>
        </p:txBody>
      </p:sp>
      <p:pic>
        <p:nvPicPr>
          <p:cNvPr id="7" name="Image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Tree>
    <p:extLst>
      <p:ext uri="{BB962C8B-B14F-4D97-AF65-F5344CB8AC3E}">
        <p14:creationId xmlns:p14="http://schemas.microsoft.com/office/powerpoint/2010/main" val="1290533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endParaRPr lang="fr-FR" noProof="0" dirty="0"/>
          </a:p>
        </p:txBody>
      </p:sp>
      <p:sp>
        <p:nvSpPr>
          <p:cNvPr id="3" name="Espace réservé du contenu 2"/>
          <p:cNvSpPr>
            <a:spLocks noGrp="1"/>
          </p:cNvSpPr>
          <p:nvPr>
            <p:ph sz="half" idx="1"/>
          </p:nvPr>
        </p:nvSpPr>
        <p:spPr>
          <a:xfrm>
            <a:off x="1104900" y="1600200"/>
            <a:ext cx="4914900" cy="4571999"/>
          </a:xfrm>
        </p:spPr>
        <p:txBody>
          <a:bodyPr rtlCol="0"/>
          <a:lstStyle>
            <a:lvl5pPr algn="l" rtl="0">
              <a:defRPr/>
            </a:lvl5pPr>
            <a:lvl6pPr algn="l" rtl="0">
              <a:defRPr/>
            </a:lvl6pPr>
            <a:lvl7pPr algn="l" rtl="0">
              <a:defRPr/>
            </a:lvl7pPr>
            <a:lvl8pPr algn="l" rtl="0">
              <a:defRPr/>
            </a:lvl8pPr>
            <a:lvl9pPr algn="l" rtl="0">
              <a:defRPr/>
            </a:lvl9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4" name="Espace réservé du contenu 3"/>
          <p:cNvSpPr>
            <a:spLocks noGrp="1"/>
          </p:cNvSpPr>
          <p:nvPr>
            <p:ph sz="half" idx="2"/>
          </p:nvPr>
        </p:nvSpPr>
        <p:spPr>
          <a:xfrm>
            <a:off x="6172200" y="1600200"/>
            <a:ext cx="4914900" cy="4571999"/>
          </a:xfrm>
        </p:spPr>
        <p:txBody>
          <a:bodyPr rtlCol="0"/>
          <a:lstStyle>
            <a:lvl5pPr algn="l" rtl="0">
              <a:defRPr/>
            </a:lvl5pPr>
            <a:lvl6pPr algn="l" rtl="0">
              <a:defRPr/>
            </a:lvl6pPr>
            <a:lvl7pPr algn="l" rtl="0">
              <a:defRPr/>
            </a:lvl7pPr>
            <a:lvl8pPr algn="l" rtl="0">
              <a:defRPr/>
            </a:lvl8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5" name="Espace réservé de la date 4"/>
          <p:cNvSpPr>
            <a:spLocks noGrp="1"/>
          </p:cNvSpPr>
          <p:nvPr>
            <p:ph type="dt" sz="half" idx="10"/>
          </p:nvPr>
        </p:nvSpPr>
        <p:spPr/>
        <p:txBody>
          <a:bodyPr rtlCol="0"/>
          <a:lstStyle>
            <a:lvl1pPr>
              <a:defRPr/>
            </a:lvl1pPr>
          </a:lstStyle>
          <a:p>
            <a:endParaRPr lang="fr-FR" dirty="0">
              <a:solidFill>
                <a:srgbClr val="514843">
                  <a:lumMod val="60000"/>
                  <a:lumOff val="40000"/>
                </a:srgbClr>
              </a:solidFill>
            </a:endParaRPr>
          </a:p>
        </p:txBody>
      </p:sp>
      <p:sp>
        <p:nvSpPr>
          <p:cNvPr id="6" name="Espace réservé du pied de page 5"/>
          <p:cNvSpPr>
            <a:spLocks noGrp="1"/>
          </p:cNvSpPr>
          <p:nvPr>
            <p:ph type="ftr" sz="quarter" idx="11"/>
          </p:nvPr>
        </p:nvSpPr>
        <p:spPr/>
        <p:txBody>
          <a:bodyPr rtlCol="0"/>
          <a:lstStyle/>
          <a:p>
            <a:endParaRPr lang="fr-FR" dirty="0">
              <a:solidFill>
                <a:srgbClr val="514843">
                  <a:lumMod val="60000"/>
                  <a:lumOff val="40000"/>
                </a:srgbClr>
              </a:solidFill>
            </a:endParaRPr>
          </a:p>
        </p:txBody>
      </p:sp>
      <p:sp>
        <p:nvSpPr>
          <p:cNvPr id="7" name="Espace réservé du numéro de diapositive 6"/>
          <p:cNvSpPr>
            <a:spLocks noGrp="1"/>
          </p:cNvSpPr>
          <p:nvPr>
            <p:ph type="sldNum" sz="quarter" idx="12"/>
          </p:nvPr>
        </p:nvSpPr>
        <p:spPr/>
        <p:txBody>
          <a:bodyPr rtlCol="0"/>
          <a:lstStyle>
            <a:lvl1pPr rtl="0">
              <a:defRPr/>
            </a:lvl1pPr>
          </a:lstStyle>
          <a:p>
            <a:fld id="{E31375A4-56A4-47D6-9801-1991572033F7}" type="slidenum">
              <a:rPr lang="fr-FR" smtClean="0">
                <a:solidFill>
                  <a:srgbClr val="514843">
                    <a:lumMod val="60000"/>
                    <a:lumOff val="40000"/>
                  </a:srgbClr>
                </a:solidFill>
              </a:rPr>
              <a:pPr/>
              <a:t>‹#›</a:t>
            </a:fld>
            <a:endParaRPr lang="fr-FR" dirty="0">
              <a:solidFill>
                <a:srgbClr val="514843">
                  <a:lumMod val="60000"/>
                  <a:lumOff val="40000"/>
                </a:srgbClr>
              </a:solidFill>
            </a:endParaRPr>
          </a:p>
        </p:txBody>
      </p:sp>
    </p:spTree>
    <p:extLst>
      <p:ext uri="{BB962C8B-B14F-4D97-AF65-F5344CB8AC3E}">
        <p14:creationId xmlns:p14="http://schemas.microsoft.com/office/powerpoint/2010/main" val="3051104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endParaRPr lang="fr-FR" noProof="0" dirty="0"/>
          </a:p>
        </p:txBody>
      </p:sp>
      <p:sp>
        <p:nvSpPr>
          <p:cNvPr id="3" name="Espace réservé du texte 2"/>
          <p:cNvSpPr>
            <a:spLocks noGrp="1"/>
          </p:cNvSpPr>
          <p:nvPr>
            <p:ph type="body" idx="1"/>
          </p:nvPr>
        </p:nvSpPr>
        <p:spPr>
          <a:xfrm>
            <a:off x="1104900" y="1600200"/>
            <a:ext cx="4919472" cy="823912"/>
          </a:xfrm>
        </p:spPr>
        <p:txBody>
          <a:bodyPr rtlCol="0" anchor="b"/>
          <a:lstStyle>
            <a:lvl1pPr marL="0" indent="0" algn="l" rtl="0">
              <a:spcBef>
                <a:spcPts val="0"/>
              </a:spcBef>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fr-FR" noProof="0"/>
              <a:t>Modifiez les styles du texte du masque</a:t>
            </a:r>
          </a:p>
        </p:txBody>
      </p:sp>
      <p:sp>
        <p:nvSpPr>
          <p:cNvPr id="4" name="Espace réservé du contenu 3"/>
          <p:cNvSpPr>
            <a:spLocks noGrp="1"/>
          </p:cNvSpPr>
          <p:nvPr>
            <p:ph sz="half" idx="2"/>
          </p:nvPr>
        </p:nvSpPr>
        <p:spPr>
          <a:xfrm>
            <a:off x="1104900" y="2424112"/>
            <a:ext cx="4919472" cy="3748088"/>
          </a:xfrm>
        </p:spPr>
        <p:txBody>
          <a:bodyPr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5" name="Espace réservé du texte 4"/>
          <p:cNvSpPr>
            <a:spLocks noGrp="1"/>
          </p:cNvSpPr>
          <p:nvPr>
            <p:ph type="body" sz="quarter" idx="3"/>
          </p:nvPr>
        </p:nvSpPr>
        <p:spPr>
          <a:xfrm>
            <a:off x="6166110" y="1600200"/>
            <a:ext cx="4919472" cy="823912"/>
          </a:xfrm>
        </p:spPr>
        <p:txBody>
          <a:bodyPr rtlCol="0" anchor="b"/>
          <a:lstStyle>
            <a:lvl1pPr marL="0" indent="0" algn="l" rtl="0">
              <a:spcBef>
                <a:spcPts val="0"/>
              </a:spcBef>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fr-FR" noProof="0"/>
              <a:t>Modifiez les styles du texte du masque</a:t>
            </a:r>
          </a:p>
        </p:txBody>
      </p:sp>
      <p:sp>
        <p:nvSpPr>
          <p:cNvPr id="6" name="Espace réservé du contenu 5"/>
          <p:cNvSpPr>
            <a:spLocks noGrp="1"/>
          </p:cNvSpPr>
          <p:nvPr>
            <p:ph sz="quarter" idx="4"/>
          </p:nvPr>
        </p:nvSpPr>
        <p:spPr>
          <a:xfrm>
            <a:off x="6166110" y="2424112"/>
            <a:ext cx="4919472" cy="3748088"/>
          </a:xfrm>
        </p:spPr>
        <p:txBody>
          <a:bodyPr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7" name="Espace réservé de la date 6"/>
          <p:cNvSpPr>
            <a:spLocks noGrp="1"/>
          </p:cNvSpPr>
          <p:nvPr>
            <p:ph type="dt" sz="half" idx="10"/>
          </p:nvPr>
        </p:nvSpPr>
        <p:spPr/>
        <p:txBody>
          <a:bodyPr rtlCol="0"/>
          <a:lstStyle>
            <a:lvl1pPr>
              <a:defRPr/>
            </a:lvl1pPr>
          </a:lstStyle>
          <a:p>
            <a:endParaRPr lang="fr-FR" dirty="0">
              <a:solidFill>
                <a:srgbClr val="514843">
                  <a:lumMod val="60000"/>
                  <a:lumOff val="40000"/>
                </a:srgbClr>
              </a:solidFill>
            </a:endParaRPr>
          </a:p>
        </p:txBody>
      </p:sp>
      <p:sp>
        <p:nvSpPr>
          <p:cNvPr id="8" name="Espace réservé du pied de page 7"/>
          <p:cNvSpPr>
            <a:spLocks noGrp="1"/>
          </p:cNvSpPr>
          <p:nvPr>
            <p:ph type="ftr" sz="quarter" idx="11"/>
          </p:nvPr>
        </p:nvSpPr>
        <p:spPr/>
        <p:txBody>
          <a:bodyPr rtlCol="0"/>
          <a:lstStyle/>
          <a:p>
            <a:endParaRPr lang="fr-FR" dirty="0">
              <a:solidFill>
                <a:srgbClr val="514843">
                  <a:lumMod val="60000"/>
                  <a:lumOff val="40000"/>
                </a:srgbClr>
              </a:solidFill>
            </a:endParaRPr>
          </a:p>
        </p:txBody>
      </p:sp>
      <p:sp>
        <p:nvSpPr>
          <p:cNvPr id="9" name="Espace réservé du numéro de diapositive 8"/>
          <p:cNvSpPr>
            <a:spLocks noGrp="1"/>
          </p:cNvSpPr>
          <p:nvPr>
            <p:ph type="sldNum" sz="quarter" idx="12"/>
          </p:nvPr>
        </p:nvSpPr>
        <p:spPr/>
        <p:txBody>
          <a:bodyPr rtlCol="0"/>
          <a:lstStyle>
            <a:lvl1pPr rtl="0">
              <a:defRPr/>
            </a:lvl1pPr>
          </a:lstStyle>
          <a:p>
            <a:fld id="{E31375A4-56A4-47D6-9801-1991572033F7}" type="slidenum">
              <a:rPr lang="fr-FR" smtClean="0">
                <a:solidFill>
                  <a:srgbClr val="514843">
                    <a:lumMod val="60000"/>
                    <a:lumOff val="40000"/>
                  </a:srgbClr>
                </a:solidFill>
              </a:rPr>
              <a:pPr/>
              <a:t>‹#›</a:t>
            </a:fld>
            <a:endParaRPr lang="fr-FR" dirty="0">
              <a:solidFill>
                <a:srgbClr val="514843">
                  <a:lumMod val="60000"/>
                  <a:lumOff val="40000"/>
                </a:srgbClr>
              </a:solidFill>
            </a:endParaRPr>
          </a:p>
        </p:txBody>
      </p:sp>
    </p:spTree>
    <p:extLst>
      <p:ext uri="{BB962C8B-B14F-4D97-AF65-F5344CB8AC3E}">
        <p14:creationId xmlns:p14="http://schemas.microsoft.com/office/powerpoint/2010/main" val="371670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uniquement">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endParaRPr lang="fr-FR" noProof="0" dirty="0"/>
          </a:p>
        </p:txBody>
      </p:sp>
      <p:sp>
        <p:nvSpPr>
          <p:cNvPr id="3" name="Espace réservé de la date 2"/>
          <p:cNvSpPr>
            <a:spLocks noGrp="1"/>
          </p:cNvSpPr>
          <p:nvPr>
            <p:ph type="dt" sz="half" idx="10"/>
          </p:nvPr>
        </p:nvSpPr>
        <p:spPr/>
        <p:txBody>
          <a:bodyPr rtlCol="0"/>
          <a:lstStyle>
            <a:lvl1pPr>
              <a:defRPr/>
            </a:lvl1pPr>
          </a:lstStyle>
          <a:p>
            <a:endParaRPr lang="fr-FR" dirty="0">
              <a:solidFill>
                <a:srgbClr val="514843">
                  <a:lumMod val="60000"/>
                  <a:lumOff val="40000"/>
                </a:srgbClr>
              </a:solidFill>
            </a:endParaRPr>
          </a:p>
        </p:txBody>
      </p:sp>
      <p:sp>
        <p:nvSpPr>
          <p:cNvPr id="4" name="Espace réservé du pied de page 3"/>
          <p:cNvSpPr>
            <a:spLocks noGrp="1"/>
          </p:cNvSpPr>
          <p:nvPr>
            <p:ph type="ftr" sz="quarter" idx="11"/>
          </p:nvPr>
        </p:nvSpPr>
        <p:spPr/>
        <p:txBody>
          <a:bodyPr rtlCol="0"/>
          <a:lstStyle/>
          <a:p>
            <a:endParaRPr lang="fr-FR" dirty="0">
              <a:solidFill>
                <a:srgbClr val="514843">
                  <a:lumMod val="60000"/>
                  <a:lumOff val="40000"/>
                </a:srgbClr>
              </a:solidFill>
            </a:endParaRPr>
          </a:p>
        </p:txBody>
      </p:sp>
      <p:sp>
        <p:nvSpPr>
          <p:cNvPr id="5" name="Espace réservé du numéro de diapositive 4"/>
          <p:cNvSpPr>
            <a:spLocks noGrp="1"/>
          </p:cNvSpPr>
          <p:nvPr>
            <p:ph type="sldNum" sz="quarter" idx="12"/>
          </p:nvPr>
        </p:nvSpPr>
        <p:spPr/>
        <p:txBody>
          <a:bodyPr rtlCol="0"/>
          <a:lstStyle>
            <a:lvl1pPr rtl="0">
              <a:defRPr/>
            </a:lvl1pPr>
          </a:lstStyle>
          <a:p>
            <a:fld id="{E31375A4-56A4-47D6-9801-1991572033F7}" type="slidenum">
              <a:rPr lang="fr-FR" smtClean="0">
                <a:solidFill>
                  <a:srgbClr val="514843">
                    <a:lumMod val="60000"/>
                    <a:lumOff val="40000"/>
                  </a:srgbClr>
                </a:solidFill>
              </a:rPr>
              <a:pPr/>
              <a:t>‹#›</a:t>
            </a:fld>
            <a:endParaRPr lang="fr-FR" dirty="0">
              <a:solidFill>
                <a:srgbClr val="514843">
                  <a:lumMod val="60000"/>
                  <a:lumOff val="40000"/>
                </a:srgbClr>
              </a:solidFill>
            </a:endParaRPr>
          </a:p>
        </p:txBody>
      </p:sp>
    </p:spTree>
    <p:extLst>
      <p:ext uri="{BB962C8B-B14F-4D97-AF65-F5344CB8AC3E}">
        <p14:creationId xmlns:p14="http://schemas.microsoft.com/office/powerpoint/2010/main" val="3408924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rtlCol="0"/>
          <a:lstStyle>
            <a:lvl1pPr>
              <a:defRPr/>
            </a:lvl1pPr>
          </a:lstStyle>
          <a:p>
            <a:endParaRPr lang="fr-FR" dirty="0">
              <a:solidFill>
                <a:srgbClr val="514843">
                  <a:lumMod val="60000"/>
                  <a:lumOff val="40000"/>
                </a:srgbClr>
              </a:solidFill>
            </a:endParaRPr>
          </a:p>
        </p:txBody>
      </p:sp>
      <p:sp>
        <p:nvSpPr>
          <p:cNvPr id="3" name="Espace réservé du pied de page 2"/>
          <p:cNvSpPr>
            <a:spLocks noGrp="1"/>
          </p:cNvSpPr>
          <p:nvPr>
            <p:ph type="ftr" sz="quarter" idx="11"/>
          </p:nvPr>
        </p:nvSpPr>
        <p:spPr/>
        <p:txBody>
          <a:bodyPr rtlCol="0"/>
          <a:lstStyle/>
          <a:p>
            <a:endParaRPr lang="fr-FR" dirty="0">
              <a:solidFill>
                <a:srgbClr val="514843">
                  <a:lumMod val="60000"/>
                  <a:lumOff val="40000"/>
                </a:srgbClr>
              </a:solidFill>
            </a:endParaRPr>
          </a:p>
        </p:txBody>
      </p:sp>
      <p:sp>
        <p:nvSpPr>
          <p:cNvPr id="4" name="Espace réservé du numéro de diapositive 3"/>
          <p:cNvSpPr>
            <a:spLocks noGrp="1"/>
          </p:cNvSpPr>
          <p:nvPr>
            <p:ph type="sldNum" sz="quarter" idx="12"/>
          </p:nvPr>
        </p:nvSpPr>
        <p:spPr/>
        <p:txBody>
          <a:bodyPr rtlCol="0"/>
          <a:lstStyle>
            <a:lvl1pPr rtl="0">
              <a:defRPr/>
            </a:lvl1pPr>
          </a:lstStyle>
          <a:p>
            <a:fld id="{E31375A4-56A4-47D6-9801-1991572033F7}" type="slidenum">
              <a:rPr lang="fr-FR" smtClean="0">
                <a:solidFill>
                  <a:srgbClr val="514843">
                    <a:lumMod val="60000"/>
                    <a:lumOff val="40000"/>
                  </a:srgbClr>
                </a:solidFill>
              </a:rPr>
              <a:pPr/>
              <a:t>‹#›</a:t>
            </a:fld>
            <a:endParaRPr lang="fr-FR" dirty="0">
              <a:solidFill>
                <a:srgbClr val="514843">
                  <a:lumMod val="60000"/>
                  <a:lumOff val="40000"/>
                </a:srgbClr>
              </a:solidFill>
            </a:endParaRPr>
          </a:p>
        </p:txBody>
      </p:sp>
    </p:spTree>
    <p:extLst>
      <p:ext uri="{BB962C8B-B14F-4D97-AF65-F5344CB8AC3E}">
        <p14:creationId xmlns:p14="http://schemas.microsoft.com/office/powerpoint/2010/main" val="3672973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A90F431-7A85-49F7-98D4-43F971632829}" type="datetime1">
              <a:rPr lang="fr-FR" smtClean="0"/>
              <a:t>30/01/2020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5C802E-1EFE-4F6D-B471-1B01E110E294}" type="slidenum">
              <a:rPr lang="fr-FR" smtClean="0"/>
              <a:t>‹#›</a:t>
            </a:fld>
            <a:endParaRPr lang="fr-FR"/>
          </a:p>
        </p:txBody>
      </p:sp>
    </p:spTree>
    <p:extLst>
      <p:ext uri="{BB962C8B-B14F-4D97-AF65-F5344CB8AC3E}">
        <p14:creationId xmlns:p14="http://schemas.microsoft.com/office/powerpoint/2010/main" val="19725218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chor="b"/>
          <a:lstStyle>
            <a:lvl1pPr algn="l" rtl="0">
              <a:defRPr sz="3200"/>
            </a:lvl1pPr>
          </a:lstStyle>
          <a:p>
            <a:pPr rtl="0"/>
            <a:r>
              <a:rPr lang="fr-FR" noProof="0"/>
              <a:t>Modifiez le style du titre</a:t>
            </a:r>
            <a:endParaRPr lang="fr-FR" noProof="0" dirty="0"/>
          </a:p>
        </p:txBody>
      </p:sp>
      <p:sp>
        <p:nvSpPr>
          <p:cNvPr id="3" name="Espace réservé du contenu 2"/>
          <p:cNvSpPr>
            <a:spLocks noGrp="1"/>
          </p:cNvSpPr>
          <p:nvPr>
            <p:ph idx="1"/>
          </p:nvPr>
        </p:nvSpPr>
        <p:spPr>
          <a:xfrm>
            <a:off x="5641848" y="1600199"/>
            <a:ext cx="5445252" cy="4572001"/>
          </a:xfrm>
        </p:spPr>
        <p:txBody>
          <a:bodyPr rtlCol="0">
            <a:normAutofit/>
          </a:bodyPr>
          <a:lstStyle>
            <a:lvl1pPr algn="l" rtl="0">
              <a:defRPr sz="2000"/>
            </a:lvl1pPr>
            <a:lvl2pPr algn="l" rtl="0">
              <a:defRPr sz="1600"/>
            </a:lvl2pPr>
            <a:lvl3pPr algn="l" rtl="0">
              <a:defRPr sz="1600"/>
            </a:lvl3pPr>
            <a:lvl4pPr algn="l" rtl="0">
              <a:defRPr sz="1400"/>
            </a:lvl4pPr>
            <a:lvl5pPr algn="l" rtl="0">
              <a:defRPr sz="1400"/>
            </a:lvl5pPr>
            <a:lvl6pPr algn="l" rtl="0">
              <a:defRPr sz="1400"/>
            </a:lvl6pPr>
            <a:lvl7pPr algn="l" rtl="0">
              <a:defRPr sz="1400"/>
            </a:lvl7pPr>
            <a:lvl8pPr algn="l" rtl="0">
              <a:defRPr sz="1400"/>
            </a:lvl8pPr>
            <a:lvl9pPr algn="l" rtl="0">
              <a:defRPr sz="1400"/>
            </a:lvl9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4" name="Espace réservé du texte 3"/>
          <p:cNvSpPr>
            <a:spLocks noGrp="1"/>
          </p:cNvSpPr>
          <p:nvPr>
            <p:ph type="body" sz="half" idx="2"/>
          </p:nvPr>
        </p:nvSpPr>
        <p:spPr>
          <a:xfrm>
            <a:off x="1104900" y="1600200"/>
            <a:ext cx="4384548" cy="4572000"/>
          </a:xfrm>
        </p:spPr>
        <p:txBody>
          <a:bodyPr rtlCol="0">
            <a:normAutofit/>
          </a:bodyPr>
          <a:lstStyle>
            <a:lvl1pPr marL="0" indent="0" algn="l" rtl="0">
              <a:spcBef>
                <a:spcPts val="1200"/>
              </a:spcBef>
              <a:buNone/>
              <a:defRPr sz="18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fr-FR" noProof="0"/>
              <a:t>Modifiez les styles du texte du masque</a:t>
            </a:r>
          </a:p>
        </p:txBody>
      </p:sp>
      <p:sp>
        <p:nvSpPr>
          <p:cNvPr id="5" name="Espace réservé de la date 4"/>
          <p:cNvSpPr>
            <a:spLocks noGrp="1"/>
          </p:cNvSpPr>
          <p:nvPr>
            <p:ph type="dt" sz="half" idx="10"/>
          </p:nvPr>
        </p:nvSpPr>
        <p:spPr/>
        <p:txBody>
          <a:bodyPr rtlCol="0"/>
          <a:lstStyle>
            <a:lvl1pPr>
              <a:defRPr/>
            </a:lvl1pPr>
          </a:lstStyle>
          <a:p>
            <a:endParaRPr lang="fr-FR" dirty="0">
              <a:solidFill>
                <a:srgbClr val="514843">
                  <a:lumMod val="60000"/>
                  <a:lumOff val="40000"/>
                </a:srgbClr>
              </a:solidFill>
            </a:endParaRPr>
          </a:p>
        </p:txBody>
      </p:sp>
      <p:sp>
        <p:nvSpPr>
          <p:cNvPr id="6" name="Espace réservé du pied de page 5"/>
          <p:cNvSpPr>
            <a:spLocks noGrp="1"/>
          </p:cNvSpPr>
          <p:nvPr>
            <p:ph type="ftr" sz="quarter" idx="11"/>
          </p:nvPr>
        </p:nvSpPr>
        <p:spPr/>
        <p:txBody>
          <a:bodyPr rtlCol="0"/>
          <a:lstStyle/>
          <a:p>
            <a:endParaRPr lang="fr-FR" dirty="0">
              <a:solidFill>
                <a:srgbClr val="514843">
                  <a:lumMod val="60000"/>
                  <a:lumOff val="40000"/>
                </a:srgbClr>
              </a:solidFill>
            </a:endParaRPr>
          </a:p>
        </p:txBody>
      </p:sp>
      <p:sp>
        <p:nvSpPr>
          <p:cNvPr id="7" name="Espace réservé du numéro de diapositive 6"/>
          <p:cNvSpPr>
            <a:spLocks noGrp="1"/>
          </p:cNvSpPr>
          <p:nvPr>
            <p:ph type="sldNum" sz="quarter" idx="12"/>
          </p:nvPr>
        </p:nvSpPr>
        <p:spPr/>
        <p:txBody>
          <a:bodyPr rtlCol="0"/>
          <a:lstStyle>
            <a:lvl1pPr rtl="0">
              <a:defRPr/>
            </a:lvl1pPr>
          </a:lstStyle>
          <a:p>
            <a:fld id="{E31375A4-56A4-47D6-9801-1991572033F7}" type="slidenum">
              <a:rPr lang="fr-FR" smtClean="0">
                <a:solidFill>
                  <a:srgbClr val="514843">
                    <a:lumMod val="60000"/>
                    <a:lumOff val="40000"/>
                  </a:srgbClr>
                </a:solidFill>
              </a:rPr>
              <a:pPr/>
              <a:t>‹#›</a:t>
            </a:fld>
            <a:endParaRPr lang="fr-FR" dirty="0">
              <a:solidFill>
                <a:srgbClr val="514843">
                  <a:lumMod val="60000"/>
                  <a:lumOff val="40000"/>
                </a:srgbClr>
              </a:solidFill>
            </a:endParaRPr>
          </a:p>
        </p:txBody>
      </p:sp>
    </p:spTree>
    <p:extLst>
      <p:ext uri="{BB962C8B-B14F-4D97-AF65-F5344CB8AC3E}">
        <p14:creationId xmlns:p14="http://schemas.microsoft.com/office/powerpoint/2010/main" val="3880843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chor="b"/>
          <a:lstStyle>
            <a:lvl1pPr algn="l" rtl="0">
              <a:defRPr sz="3200"/>
            </a:lvl1pPr>
          </a:lstStyle>
          <a:p>
            <a:pPr rtl="0"/>
            <a:r>
              <a:rPr lang="fr-FR" noProof="0"/>
              <a:t>Modifiez le style du titre</a:t>
            </a:r>
            <a:endParaRPr lang="fr-FR" noProof="0" dirty="0"/>
          </a:p>
        </p:txBody>
      </p:sp>
      <p:sp>
        <p:nvSpPr>
          <p:cNvPr id="3" name="Espace réservé d’image 2"/>
          <p:cNvSpPr>
            <a:spLocks noGrp="1"/>
          </p:cNvSpPr>
          <p:nvPr>
            <p:ph type="pic" idx="1"/>
          </p:nvPr>
        </p:nvSpPr>
        <p:spPr>
          <a:xfrm>
            <a:off x="4654671" y="1600199"/>
            <a:ext cx="6430912" cy="4572001"/>
          </a:xfrm>
        </p:spPr>
        <p:txBody>
          <a:bodyPr tIns="1188720" rtlCol="0">
            <a:normAutofit/>
          </a:bodyPr>
          <a:lstStyle>
            <a:lvl1pPr marL="0" indent="0" algn="ctr" rtl="0">
              <a:buNone/>
              <a:defRPr sz="20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rtl="0"/>
            <a:r>
              <a:rPr lang="fr-FR" noProof="0"/>
              <a:t>Cliquez sur l'icône pour ajouter une image</a:t>
            </a:r>
            <a:endParaRPr lang="fr-FR" noProof="0" dirty="0"/>
          </a:p>
        </p:txBody>
      </p:sp>
      <p:sp>
        <p:nvSpPr>
          <p:cNvPr id="4" name="Espace réservé du texte 3"/>
          <p:cNvSpPr>
            <a:spLocks noGrp="1"/>
          </p:cNvSpPr>
          <p:nvPr>
            <p:ph type="body" sz="half" idx="2"/>
          </p:nvPr>
        </p:nvSpPr>
        <p:spPr>
          <a:xfrm>
            <a:off x="1104900" y="1600200"/>
            <a:ext cx="3396996" cy="4572000"/>
          </a:xfrm>
        </p:spPr>
        <p:txBody>
          <a:bodyPr rtlCol="0">
            <a:normAutofit/>
          </a:bodyPr>
          <a:lstStyle>
            <a:lvl1pPr marL="0" indent="0" algn="l" rtl="0">
              <a:spcBef>
                <a:spcPts val="1200"/>
              </a:spcBef>
              <a:buNone/>
              <a:defRPr sz="18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fr-FR" noProof="0"/>
              <a:t>Modifiez les styles du texte du masque</a:t>
            </a:r>
          </a:p>
        </p:txBody>
      </p:sp>
      <p:sp>
        <p:nvSpPr>
          <p:cNvPr id="5" name="Espace réservé de la date 4"/>
          <p:cNvSpPr>
            <a:spLocks noGrp="1"/>
          </p:cNvSpPr>
          <p:nvPr>
            <p:ph type="dt" sz="half" idx="10"/>
          </p:nvPr>
        </p:nvSpPr>
        <p:spPr/>
        <p:txBody>
          <a:bodyPr rtlCol="0"/>
          <a:lstStyle>
            <a:lvl1pPr>
              <a:defRPr/>
            </a:lvl1pPr>
          </a:lstStyle>
          <a:p>
            <a:endParaRPr lang="fr-FR" dirty="0">
              <a:solidFill>
                <a:srgbClr val="514843">
                  <a:lumMod val="60000"/>
                  <a:lumOff val="40000"/>
                </a:srgbClr>
              </a:solidFill>
            </a:endParaRPr>
          </a:p>
        </p:txBody>
      </p:sp>
      <p:sp>
        <p:nvSpPr>
          <p:cNvPr id="6" name="Espace réservé du pied de page 5"/>
          <p:cNvSpPr>
            <a:spLocks noGrp="1"/>
          </p:cNvSpPr>
          <p:nvPr>
            <p:ph type="ftr" sz="quarter" idx="11"/>
          </p:nvPr>
        </p:nvSpPr>
        <p:spPr/>
        <p:txBody>
          <a:bodyPr rtlCol="0"/>
          <a:lstStyle/>
          <a:p>
            <a:endParaRPr lang="fr-FR" dirty="0">
              <a:solidFill>
                <a:srgbClr val="514843">
                  <a:lumMod val="60000"/>
                  <a:lumOff val="40000"/>
                </a:srgbClr>
              </a:solidFill>
            </a:endParaRPr>
          </a:p>
        </p:txBody>
      </p:sp>
      <p:sp>
        <p:nvSpPr>
          <p:cNvPr id="7" name="Espace réservé du numéro de diapositive 6"/>
          <p:cNvSpPr>
            <a:spLocks noGrp="1"/>
          </p:cNvSpPr>
          <p:nvPr>
            <p:ph type="sldNum" sz="quarter" idx="12"/>
          </p:nvPr>
        </p:nvSpPr>
        <p:spPr/>
        <p:txBody>
          <a:bodyPr rtlCol="0"/>
          <a:lstStyle>
            <a:lvl1pPr rtl="0">
              <a:defRPr/>
            </a:lvl1pPr>
          </a:lstStyle>
          <a:p>
            <a:fld id="{E31375A4-56A4-47D6-9801-1991572033F7}" type="slidenum">
              <a:rPr lang="fr-FR" smtClean="0">
                <a:solidFill>
                  <a:srgbClr val="514843">
                    <a:lumMod val="60000"/>
                    <a:lumOff val="40000"/>
                  </a:srgbClr>
                </a:solidFill>
              </a:rPr>
              <a:pPr/>
              <a:t>‹#›</a:t>
            </a:fld>
            <a:endParaRPr lang="fr-FR" dirty="0">
              <a:solidFill>
                <a:srgbClr val="514843">
                  <a:lumMod val="60000"/>
                  <a:lumOff val="40000"/>
                </a:srgbClr>
              </a:solidFill>
            </a:endParaRPr>
          </a:p>
        </p:txBody>
      </p:sp>
    </p:spTree>
    <p:extLst>
      <p:ext uri="{BB962C8B-B14F-4D97-AF65-F5344CB8AC3E}">
        <p14:creationId xmlns:p14="http://schemas.microsoft.com/office/powerpoint/2010/main" val="3272114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endParaRPr lang="fr-FR" noProof="0" dirty="0"/>
          </a:p>
        </p:txBody>
      </p:sp>
      <p:sp>
        <p:nvSpPr>
          <p:cNvPr id="3" name="Espace réservé du texte vertical 2"/>
          <p:cNvSpPr>
            <a:spLocks noGrp="1"/>
          </p:cNvSpPr>
          <p:nvPr>
            <p:ph type="body" orient="vert" idx="1"/>
          </p:nvPr>
        </p:nvSpPr>
        <p:spPr/>
        <p:txBody>
          <a:bodyPr vert="eaVert"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4" name="Espace réservé de la date 3"/>
          <p:cNvSpPr>
            <a:spLocks noGrp="1"/>
          </p:cNvSpPr>
          <p:nvPr>
            <p:ph type="dt" sz="half" idx="10"/>
          </p:nvPr>
        </p:nvSpPr>
        <p:spPr/>
        <p:txBody>
          <a:bodyPr rtlCol="0"/>
          <a:lstStyle>
            <a:lvl1pPr>
              <a:defRPr/>
            </a:lvl1pPr>
          </a:lstStyle>
          <a:p>
            <a:endParaRPr lang="fr-FR" dirty="0">
              <a:solidFill>
                <a:srgbClr val="514843">
                  <a:lumMod val="60000"/>
                  <a:lumOff val="40000"/>
                </a:srgbClr>
              </a:solidFill>
            </a:endParaRPr>
          </a:p>
        </p:txBody>
      </p:sp>
      <p:sp>
        <p:nvSpPr>
          <p:cNvPr id="5" name="Espace réservé du pied de page 4"/>
          <p:cNvSpPr>
            <a:spLocks noGrp="1"/>
          </p:cNvSpPr>
          <p:nvPr>
            <p:ph type="ftr" sz="quarter" idx="11"/>
          </p:nvPr>
        </p:nvSpPr>
        <p:spPr/>
        <p:txBody>
          <a:bodyPr rtlCol="0"/>
          <a:lstStyle/>
          <a:p>
            <a:endParaRPr lang="fr-FR" dirty="0">
              <a:solidFill>
                <a:srgbClr val="514843">
                  <a:lumMod val="60000"/>
                  <a:lumOff val="40000"/>
                </a:srgbClr>
              </a:solidFill>
            </a:endParaRPr>
          </a:p>
        </p:txBody>
      </p:sp>
      <p:sp>
        <p:nvSpPr>
          <p:cNvPr id="6" name="Espace réservé du numéro de diapositive 5"/>
          <p:cNvSpPr>
            <a:spLocks noGrp="1"/>
          </p:cNvSpPr>
          <p:nvPr>
            <p:ph type="sldNum" sz="quarter" idx="12"/>
          </p:nvPr>
        </p:nvSpPr>
        <p:spPr/>
        <p:txBody>
          <a:bodyPr rtlCol="0"/>
          <a:lstStyle>
            <a:lvl1pPr rtl="0">
              <a:defRPr/>
            </a:lvl1pPr>
          </a:lstStyle>
          <a:p>
            <a:fld id="{E31375A4-56A4-47D6-9801-1991572033F7}" type="slidenum">
              <a:rPr lang="fr-FR" smtClean="0">
                <a:solidFill>
                  <a:srgbClr val="514843">
                    <a:lumMod val="60000"/>
                    <a:lumOff val="40000"/>
                  </a:srgbClr>
                </a:solidFill>
              </a:rPr>
              <a:pPr/>
              <a:t>‹#›</a:t>
            </a:fld>
            <a:endParaRPr lang="fr-FR" dirty="0">
              <a:solidFill>
                <a:srgbClr val="514843">
                  <a:lumMod val="60000"/>
                  <a:lumOff val="40000"/>
                </a:srgbClr>
              </a:solidFill>
            </a:endParaRPr>
          </a:p>
        </p:txBody>
      </p:sp>
    </p:spTree>
    <p:extLst>
      <p:ext uri="{BB962C8B-B14F-4D97-AF65-F5344CB8AC3E}">
        <p14:creationId xmlns:p14="http://schemas.microsoft.com/office/powerpoint/2010/main" val="1779845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372600" y="365125"/>
            <a:ext cx="1714500" cy="5811838"/>
          </a:xfrm>
        </p:spPr>
        <p:txBody>
          <a:bodyPr vert="eaVert" rtlCol="0"/>
          <a:lstStyle/>
          <a:p>
            <a:pPr rtl="0"/>
            <a:r>
              <a:rPr lang="fr-FR" noProof="0"/>
              <a:t>Modifiez le style du titre</a:t>
            </a:r>
            <a:endParaRPr lang="fr-FR" noProof="0" dirty="0"/>
          </a:p>
        </p:txBody>
      </p:sp>
      <p:sp>
        <p:nvSpPr>
          <p:cNvPr id="3" name="Espace réservé du texte vertical 2"/>
          <p:cNvSpPr>
            <a:spLocks noGrp="1"/>
          </p:cNvSpPr>
          <p:nvPr>
            <p:ph type="body" orient="vert" idx="1"/>
          </p:nvPr>
        </p:nvSpPr>
        <p:spPr>
          <a:xfrm>
            <a:off x="1104900" y="365125"/>
            <a:ext cx="8098896" cy="5811838"/>
          </a:xfrm>
        </p:spPr>
        <p:txBody>
          <a:bodyPr vert="eaVert"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4" name="Espace réservé de la date 3"/>
          <p:cNvSpPr>
            <a:spLocks noGrp="1"/>
          </p:cNvSpPr>
          <p:nvPr>
            <p:ph type="dt" sz="half" idx="10"/>
          </p:nvPr>
        </p:nvSpPr>
        <p:spPr/>
        <p:txBody>
          <a:bodyPr rtlCol="0"/>
          <a:lstStyle>
            <a:lvl1pPr>
              <a:defRPr/>
            </a:lvl1pPr>
          </a:lstStyle>
          <a:p>
            <a:endParaRPr lang="fr-FR" dirty="0">
              <a:solidFill>
                <a:srgbClr val="514843">
                  <a:lumMod val="60000"/>
                  <a:lumOff val="40000"/>
                </a:srgbClr>
              </a:solidFill>
            </a:endParaRPr>
          </a:p>
        </p:txBody>
      </p:sp>
      <p:sp>
        <p:nvSpPr>
          <p:cNvPr id="5" name="Espace réservé du pied de page 4"/>
          <p:cNvSpPr>
            <a:spLocks noGrp="1"/>
          </p:cNvSpPr>
          <p:nvPr>
            <p:ph type="ftr" sz="quarter" idx="11"/>
          </p:nvPr>
        </p:nvSpPr>
        <p:spPr/>
        <p:txBody>
          <a:bodyPr rtlCol="0"/>
          <a:lstStyle/>
          <a:p>
            <a:endParaRPr lang="fr-FR" dirty="0">
              <a:solidFill>
                <a:srgbClr val="514843">
                  <a:lumMod val="60000"/>
                  <a:lumOff val="40000"/>
                </a:srgbClr>
              </a:solidFill>
            </a:endParaRPr>
          </a:p>
        </p:txBody>
      </p:sp>
      <p:sp>
        <p:nvSpPr>
          <p:cNvPr id="6" name="Espace réservé du numéro de diapositive 5"/>
          <p:cNvSpPr>
            <a:spLocks noGrp="1"/>
          </p:cNvSpPr>
          <p:nvPr>
            <p:ph type="sldNum" sz="quarter" idx="12"/>
          </p:nvPr>
        </p:nvSpPr>
        <p:spPr/>
        <p:txBody>
          <a:bodyPr rtlCol="0"/>
          <a:lstStyle>
            <a:lvl1pPr rtl="0">
              <a:defRPr/>
            </a:lvl1pPr>
          </a:lstStyle>
          <a:p>
            <a:fld id="{E31375A4-56A4-47D6-9801-1991572033F7}" type="slidenum">
              <a:rPr lang="fr-FR" smtClean="0">
                <a:solidFill>
                  <a:srgbClr val="514843">
                    <a:lumMod val="60000"/>
                    <a:lumOff val="40000"/>
                  </a:srgbClr>
                </a:solidFill>
              </a:rPr>
              <a:pPr/>
              <a:t>‹#›</a:t>
            </a:fld>
            <a:endParaRPr lang="fr-FR" dirty="0">
              <a:solidFill>
                <a:srgbClr val="514843">
                  <a:lumMod val="60000"/>
                  <a:lumOff val="40000"/>
                </a:srgbClr>
              </a:solidFill>
            </a:endParaRPr>
          </a:p>
        </p:txBody>
      </p:sp>
      <p:grpSp>
        <p:nvGrpSpPr>
          <p:cNvPr id="7" name="Groupe 6"/>
          <p:cNvGrpSpPr/>
          <p:nvPr/>
        </p:nvGrpSpPr>
        <p:grpSpPr>
          <a:xfrm rot="5400000">
            <a:off x="6514047" y="3228843"/>
            <a:ext cx="5632704" cy="84403"/>
            <a:chOff x="1073150" y="1219201"/>
            <a:chExt cx="10058400" cy="63125"/>
          </a:xfrm>
        </p:grpSpPr>
        <p:cxnSp>
          <p:nvCxnSpPr>
            <p:cNvPr id="8" name="Connecteur droit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91232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fr-FR"/>
              <a:t>Modifiez le style du titre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solidFill>
                  <a:srgbClr val="FFFFFF"/>
                </a:solidFill>
              </a:rPr>
              <a:pPr/>
              <a:t>1/30/2020</a:t>
            </a:fld>
            <a:endParaRPr lang="en-US" dirty="0">
              <a:solidFill>
                <a:srgbClr val="FFFFFF"/>
              </a:solidFill>
            </a:endParaRPr>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9333205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solidFill>
                  <a:srgbClr val="FFFFFF"/>
                </a:solidFill>
              </a:rPr>
              <a:pPr/>
              <a:t>1/30/2020</a:t>
            </a:fld>
            <a:endParaRPr lang="en-US" dirty="0">
              <a:solidFill>
                <a:srgbClr val="FFFFFF"/>
              </a:solidFill>
            </a:endParaRPr>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8571338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fr-FR"/>
              <a:t>Modifiez le style du titre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solidFill>
                  <a:srgbClr val="099BDD"/>
                </a:solidFill>
              </a:rPr>
              <a:pPr/>
              <a:t>1/30/2020</a:t>
            </a:fld>
            <a:endParaRPr lang="en-US" dirty="0">
              <a:solidFill>
                <a:srgbClr val="099BDD"/>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solidFill>
                <a:srgbClr val="099BDD"/>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solidFill>
                  <a:srgbClr val="099BDD"/>
                </a:solidFill>
              </a:rPr>
              <a:pPr/>
              <a:t>‹#›</a:t>
            </a:fld>
            <a:endParaRPr lang="en-US" dirty="0">
              <a:solidFill>
                <a:srgbClr val="099BDD"/>
              </a:solidFill>
            </a:endParaRPr>
          </a:p>
        </p:txBody>
      </p:sp>
    </p:spTree>
    <p:extLst>
      <p:ext uri="{BB962C8B-B14F-4D97-AF65-F5344CB8AC3E}">
        <p14:creationId xmlns:p14="http://schemas.microsoft.com/office/powerpoint/2010/main" val="318363398"/>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solidFill>
                  <a:srgbClr val="FFFFFF"/>
                </a:solidFill>
              </a:rPr>
              <a:pPr/>
              <a:t>1/30/2020</a:t>
            </a:fld>
            <a:endParaRPr lang="en-US" dirty="0">
              <a:solidFill>
                <a:srgbClr val="FFFFFF"/>
              </a:solidFill>
            </a:endParaRPr>
          </a:p>
        </p:txBody>
      </p:sp>
      <p:sp>
        <p:nvSpPr>
          <p:cNvPr id="6" name="Footer Placeholder 5"/>
          <p:cNvSpPr>
            <a:spLocks noGrp="1"/>
          </p:cNvSpPr>
          <p:nvPr>
            <p:ph type="ftr" sz="quarter" idx="11"/>
          </p:nvPr>
        </p:nvSpPr>
        <p:spPr/>
        <p:txBody>
          <a:body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2229156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solidFill>
                  <a:srgbClr val="FFFFFF"/>
                </a:solidFill>
              </a:rPr>
              <a:pPr/>
              <a:t>1/30/2020</a:t>
            </a:fld>
            <a:endParaRPr lang="en-US" dirty="0">
              <a:solidFill>
                <a:srgbClr val="FFFFFF"/>
              </a:solidFill>
            </a:endParaRPr>
          </a:p>
        </p:txBody>
      </p:sp>
      <p:sp>
        <p:nvSpPr>
          <p:cNvPr id="8" name="Footer Placeholder 7"/>
          <p:cNvSpPr>
            <a:spLocks noGrp="1"/>
          </p:cNvSpPr>
          <p:nvPr>
            <p:ph type="ftr" sz="quarter" idx="11"/>
          </p:nvPr>
        </p:nvSpPr>
        <p:spPr/>
        <p:txBody>
          <a:bodyPr/>
          <a:lstStyle/>
          <a:p>
            <a:endParaRPr lang="en-US" dirty="0">
              <a:solidFill>
                <a:srgbClr val="FFFFFF"/>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9970523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solidFill>
                  <a:srgbClr val="FFFFFF"/>
                </a:solidFill>
              </a:rPr>
              <a:pPr/>
              <a:t>1/30/2020</a:t>
            </a:fld>
            <a:endParaRPr lang="en-US" dirty="0">
              <a:solidFill>
                <a:srgbClr val="FFFFFF"/>
              </a:solidFill>
            </a:endParaRPr>
          </a:p>
        </p:txBody>
      </p:sp>
      <p:sp>
        <p:nvSpPr>
          <p:cNvPr id="4" name="Footer Placeholder 3"/>
          <p:cNvSpPr>
            <a:spLocks noGrp="1"/>
          </p:cNvSpPr>
          <p:nvPr>
            <p:ph type="ftr" sz="quarter" idx="11"/>
          </p:nvPr>
        </p:nvSpPr>
        <p:spPr/>
        <p:txBody>
          <a:bodyPr/>
          <a:lstStyle/>
          <a:p>
            <a:endParaRPr lang="en-US" dirty="0">
              <a:solidFill>
                <a:srgbClr val="FFFFFF"/>
              </a:solidFill>
            </a:endParaRPr>
          </a:p>
        </p:txBody>
      </p:sp>
      <p:sp>
        <p:nvSpPr>
          <p:cNvPr id="5" name="Slide Number Placeholder 4"/>
          <p:cNvSpPr>
            <a:spLocks noGrp="1"/>
          </p:cNvSpPr>
          <p:nvPr>
            <p:ph type="sldNum" sz="quarter" idx="12"/>
          </p:nvPr>
        </p:nvSpPr>
        <p:spPr/>
        <p:txBody>
          <a:bodyPr/>
          <a:lstStyle/>
          <a:p>
            <a:fld id="{4FAB73BC-B049-4115-A692-8D63A059BFB8}"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93860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F4ABCE5F-A638-4C9E-8D72-4E98C94B5887}" type="datetime1">
              <a:rPr lang="fr-FR" smtClean="0"/>
              <a:t>30/01/2020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5C802E-1EFE-4F6D-B471-1B01E110E294}" type="slidenum">
              <a:rPr lang="fr-FR" smtClean="0"/>
              <a:t>‹#›</a:t>
            </a:fld>
            <a:endParaRPr lang="fr-FR"/>
          </a:p>
        </p:txBody>
      </p:sp>
    </p:spTree>
    <p:extLst>
      <p:ext uri="{BB962C8B-B14F-4D97-AF65-F5344CB8AC3E}">
        <p14:creationId xmlns:p14="http://schemas.microsoft.com/office/powerpoint/2010/main" val="38956230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solidFill>
                  <a:srgbClr val="FFFFFF"/>
                </a:solidFill>
              </a:rPr>
              <a:pPr/>
              <a:t>1/30/2020</a:t>
            </a:fld>
            <a:endParaRPr lang="en-US" dirty="0">
              <a:solidFill>
                <a:srgbClr val="FFFFFF"/>
              </a:solidFill>
            </a:endParaRPr>
          </a:p>
        </p:txBody>
      </p:sp>
      <p:sp>
        <p:nvSpPr>
          <p:cNvPr id="3" name="Footer Placeholder 2"/>
          <p:cNvSpPr>
            <a:spLocks noGrp="1"/>
          </p:cNvSpPr>
          <p:nvPr>
            <p:ph type="ftr" sz="quarter" idx="11"/>
          </p:nvPr>
        </p:nvSpPr>
        <p:spPr/>
        <p:txBody>
          <a:bodyPr/>
          <a:lstStyle/>
          <a:p>
            <a:endParaRPr lang="en-US" dirty="0">
              <a:solidFill>
                <a:srgbClr val="FFFFFF"/>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9992150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96DFF08F-DC6B-4601-B491-B0F83F6DD2DA}" type="datetimeFigureOut">
              <a:rPr lang="en-US" dirty="0">
                <a:solidFill>
                  <a:srgbClr val="FFFFFF"/>
                </a:solidFill>
              </a:rPr>
              <a:pPr/>
              <a:t>1/30/2020</a:t>
            </a:fld>
            <a:endParaRPr lang="en-US" dirty="0">
              <a:solidFill>
                <a:srgbClr val="FFFFFF"/>
              </a:solidFill>
            </a:endParaRPr>
          </a:p>
        </p:txBody>
      </p:sp>
      <p:sp>
        <p:nvSpPr>
          <p:cNvPr id="6" name="Footer Placeholder 5"/>
          <p:cNvSpPr>
            <a:spLocks noGrp="1"/>
          </p:cNvSpPr>
          <p:nvPr>
            <p:ph type="ftr" sz="quarter" idx="11"/>
          </p:nvPr>
        </p:nvSpPr>
        <p:spPr/>
        <p:txBody>
          <a:body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9817674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96DFF08F-DC6B-4601-B491-B0F83F6DD2DA}" type="datetimeFigureOut">
              <a:rPr lang="en-US" dirty="0">
                <a:solidFill>
                  <a:srgbClr val="FFFFFF"/>
                </a:solidFill>
              </a:rPr>
              <a:pPr/>
              <a:t>1/30/2020</a:t>
            </a:fld>
            <a:endParaRPr lang="en-US" dirty="0">
              <a:solidFill>
                <a:srgbClr val="FFFFFF"/>
              </a:solidFill>
            </a:endParaRPr>
          </a:p>
        </p:txBody>
      </p:sp>
      <p:sp>
        <p:nvSpPr>
          <p:cNvPr id="6" name="Footer Placeholder 5"/>
          <p:cNvSpPr>
            <a:spLocks noGrp="1"/>
          </p:cNvSpPr>
          <p:nvPr>
            <p:ph type="ftr" sz="quarter" idx="11"/>
          </p:nvPr>
        </p:nvSpPr>
        <p:spPr/>
        <p:txBody>
          <a:body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1566791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solidFill>
                  <a:srgbClr val="FFFFFF"/>
                </a:solidFill>
              </a:rPr>
              <a:pPr/>
              <a:t>1/30/2020</a:t>
            </a:fld>
            <a:endParaRPr lang="en-US" dirty="0">
              <a:solidFill>
                <a:srgbClr val="FFFFFF"/>
              </a:solidFill>
            </a:endParaRPr>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1740768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solidFill>
                  <a:srgbClr val="FFFFFF"/>
                </a:solidFill>
              </a:rPr>
              <a:pPr/>
              <a:t>1/30/2020</a:t>
            </a:fld>
            <a:endParaRPr lang="en-US" dirty="0">
              <a:solidFill>
                <a:srgbClr val="FFFFFF"/>
              </a:solidFill>
            </a:endParaRPr>
          </a:p>
        </p:txBody>
      </p:sp>
      <p:sp>
        <p:nvSpPr>
          <p:cNvPr id="5" name="Footer Placeholder 4"/>
          <p:cNvSpPr>
            <a:spLocks noGrp="1"/>
          </p:cNvSpPr>
          <p:nvPr>
            <p:ph type="ftr" sz="quarter" idx="11"/>
          </p:nvPr>
        </p:nvSpPr>
        <p:spPr>
          <a:xfrm>
            <a:off x="3776135" y="6422854"/>
            <a:ext cx="4279669" cy="365125"/>
          </a:xfrm>
        </p:spPr>
        <p:txBody>
          <a:bodyPr/>
          <a:lstStyle/>
          <a:p>
            <a:endParaRPr lang="en-US" dirty="0">
              <a:solidFill>
                <a:srgbClr val="FFFFFF"/>
              </a:solidFill>
            </a:endParaRPr>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712250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C2AE323-75F0-427A-83A6-D96D1B66F4D4}" type="datetime1">
              <a:rPr lang="fr-FR" smtClean="0"/>
              <a:t>30/01/2020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5C802E-1EFE-4F6D-B471-1B01E110E294}" type="slidenum">
              <a:rPr lang="fr-FR" smtClean="0"/>
              <a:t>‹#›</a:t>
            </a:fld>
            <a:endParaRPr lang="fr-FR"/>
          </a:p>
        </p:txBody>
      </p:sp>
    </p:spTree>
    <p:extLst>
      <p:ext uri="{BB962C8B-B14F-4D97-AF65-F5344CB8AC3E}">
        <p14:creationId xmlns:p14="http://schemas.microsoft.com/office/powerpoint/2010/main" val="3462980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6AC1176-43BB-4F4C-9E71-F982947BBFC3}" type="datetime1">
              <a:rPr lang="fr-FR" smtClean="0"/>
              <a:t>30/01/2020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25C802E-1EFE-4F6D-B471-1B01E110E294}" type="slidenum">
              <a:rPr lang="fr-FR" smtClean="0"/>
              <a:t>‹#›</a:t>
            </a:fld>
            <a:endParaRPr lang="fr-FR"/>
          </a:p>
        </p:txBody>
      </p:sp>
    </p:spTree>
    <p:extLst>
      <p:ext uri="{BB962C8B-B14F-4D97-AF65-F5344CB8AC3E}">
        <p14:creationId xmlns:p14="http://schemas.microsoft.com/office/powerpoint/2010/main" val="3933364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3632543F-C544-4962-9C32-67F53D3B99F8}" type="datetime1">
              <a:rPr lang="fr-FR" smtClean="0"/>
              <a:t>30/01/2020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25C802E-1EFE-4F6D-B471-1B01E110E294}" type="slidenum">
              <a:rPr lang="fr-FR" smtClean="0"/>
              <a:t>‹#›</a:t>
            </a:fld>
            <a:endParaRPr lang="fr-FR"/>
          </a:p>
        </p:txBody>
      </p:sp>
    </p:spTree>
    <p:extLst>
      <p:ext uri="{BB962C8B-B14F-4D97-AF65-F5344CB8AC3E}">
        <p14:creationId xmlns:p14="http://schemas.microsoft.com/office/powerpoint/2010/main" val="1873382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6AFD26E-9EC1-41B5-9ABF-67299E9DA519}" type="datetime1">
              <a:rPr lang="fr-FR" smtClean="0"/>
              <a:t>30/01/2020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25C802E-1EFE-4F6D-B471-1B01E110E294}" type="slidenum">
              <a:rPr lang="fr-FR" smtClean="0"/>
              <a:t>‹#›</a:t>
            </a:fld>
            <a:endParaRPr lang="fr-FR"/>
          </a:p>
        </p:txBody>
      </p:sp>
    </p:spTree>
    <p:extLst>
      <p:ext uri="{BB962C8B-B14F-4D97-AF65-F5344CB8AC3E}">
        <p14:creationId xmlns:p14="http://schemas.microsoft.com/office/powerpoint/2010/main" val="2229609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34DF685-8C4C-42DB-AB5D-75933B878AC8}" type="datetime1">
              <a:rPr lang="fr-FR" smtClean="0"/>
              <a:t>30/01/2020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5C802E-1EFE-4F6D-B471-1B01E110E294}" type="slidenum">
              <a:rPr lang="fr-FR" smtClean="0"/>
              <a:t>‹#›</a:t>
            </a:fld>
            <a:endParaRPr lang="fr-FR"/>
          </a:p>
        </p:txBody>
      </p:sp>
    </p:spTree>
    <p:extLst>
      <p:ext uri="{BB962C8B-B14F-4D97-AF65-F5344CB8AC3E}">
        <p14:creationId xmlns:p14="http://schemas.microsoft.com/office/powerpoint/2010/main" val="3485513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9F35B12E-EED1-480E-8E94-35A48B21B022}" type="datetime1">
              <a:rPr lang="fr-FR" smtClean="0"/>
              <a:t>30/01/2020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5C802E-1EFE-4F6D-B471-1B01E110E294}" type="slidenum">
              <a:rPr lang="fr-FR" smtClean="0"/>
              <a:t>‹#›</a:t>
            </a:fld>
            <a:endParaRPr lang="fr-FR"/>
          </a:p>
        </p:txBody>
      </p:sp>
    </p:spTree>
    <p:extLst>
      <p:ext uri="{BB962C8B-B14F-4D97-AF65-F5344CB8AC3E}">
        <p14:creationId xmlns:p14="http://schemas.microsoft.com/office/powerpoint/2010/main" val="3940330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02B728-C4DD-4F22-BF38-637DFBBE7972}" type="datetime1">
              <a:rPr lang="fr-FR" smtClean="0"/>
              <a:t>30/01/2020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802E-1EFE-4F6D-B471-1B01E110E294}" type="slidenum">
              <a:rPr lang="fr-FR" smtClean="0"/>
              <a:t>‹#›</a:t>
            </a:fld>
            <a:endParaRPr lang="fr-FR"/>
          </a:p>
        </p:txBody>
      </p:sp>
    </p:spTree>
    <p:extLst>
      <p:ext uri="{BB962C8B-B14F-4D97-AF65-F5344CB8AC3E}">
        <p14:creationId xmlns:p14="http://schemas.microsoft.com/office/powerpoint/2010/main" val="1041503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pPr rtl="0"/>
            <a:r>
              <a:rPr lang="fr-FR" noProof="0" dirty="0"/>
              <a:t>Modifiez le style du titre</a:t>
            </a:r>
          </a:p>
        </p:txBody>
      </p:sp>
      <p:sp>
        <p:nvSpPr>
          <p:cNvPr id="3" name="Espace réservé du texte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rtl="0"/>
            <a:r>
              <a:rPr lang="fr-FR" noProof="0" dirty="0"/>
              <a:t>Modifiez les styles du texte du masque</a:t>
            </a:r>
          </a:p>
          <a:p>
            <a:pPr lvl="1" rtl="0"/>
            <a:r>
              <a:rPr lang="fr-FR" noProof="0" dirty="0"/>
              <a:t>Deuxième niveau</a:t>
            </a:r>
          </a:p>
          <a:p>
            <a:pPr lvl="2" rtl="0"/>
            <a:r>
              <a:rPr lang="fr-FR" noProof="0" dirty="0"/>
              <a:t>Troisième niveau</a:t>
            </a:r>
          </a:p>
          <a:p>
            <a:pPr lvl="3" rtl="0"/>
            <a:r>
              <a:rPr lang="fr-FR" noProof="0" dirty="0"/>
              <a:t>Quatrième niveau</a:t>
            </a:r>
          </a:p>
          <a:p>
            <a:pPr lvl="4" rtl="0"/>
            <a:r>
              <a:rPr lang="fr-FR" noProof="0" dirty="0"/>
              <a:t>Cinquième niveau</a:t>
            </a:r>
          </a:p>
          <a:p>
            <a:pPr lvl="5" rtl="0"/>
            <a:r>
              <a:rPr lang="fr-FR" noProof="0" dirty="0"/>
              <a:t>Sixième niveau</a:t>
            </a:r>
          </a:p>
          <a:p>
            <a:pPr lvl="6" rtl="0"/>
            <a:r>
              <a:rPr lang="fr-FR" noProof="0" dirty="0"/>
              <a:t>Septième niveau</a:t>
            </a:r>
          </a:p>
          <a:p>
            <a:pPr lvl="7" rtl="0"/>
            <a:r>
              <a:rPr lang="fr-FR" noProof="0" dirty="0"/>
              <a:t>Huitième niveau</a:t>
            </a:r>
          </a:p>
          <a:p>
            <a:pPr lvl="8" rtl="0"/>
            <a:r>
              <a:rPr lang="fr-FR" noProof="0" dirty="0"/>
              <a:t>Neuvième niveau</a:t>
            </a:r>
          </a:p>
        </p:txBody>
      </p:sp>
      <p:sp>
        <p:nvSpPr>
          <p:cNvPr id="4" name="Espace réservé de la date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rtl="0">
              <a:defRPr sz="1200">
                <a:solidFill>
                  <a:schemeClr val="tx1">
                    <a:lumMod val="60000"/>
                    <a:lumOff val="40000"/>
                  </a:schemeClr>
                </a:solidFill>
              </a:defRPr>
            </a:lvl1pPr>
          </a:lstStyle>
          <a:p>
            <a:endParaRPr lang="fr-FR" dirty="0">
              <a:solidFill>
                <a:srgbClr val="514843">
                  <a:lumMod val="60000"/>
                  <a:lumOff val="40000"/>
                </a:srgbClr>
              </a:solidFill>
            </a:endParaRPr>
          </a:p>
        </p:txBody>
      </p:sp>
      <p:sp>
        <p:nvSpPr>
          <p:cNvPr id="5" name="Espace réservé du pied de page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rtl="0">
              <a:defRPr sz="1200">
                <a:solidFill>
                  <a:schemeClr val="tx1">
                    <a:lumMod val="60000"/>
                    <a:lumOff val="40000"/>
                  </a:schemeClr>
                </a:solidFill>
              </a:defRPr>
            </a:lvl1pPr>
          </a:lstStyle>
          <a:p>
            <a:endParaRPr lang="fr-FR" dirty="0">
              <a:solidFill>
                <a:srgbClr val="514843">
                  <a:lumMod val="60000"/>
                  <a:lumOff val="40000"/>
                </a:srgbClr>
              </a:solidFill>
            </a:endParaRPr>
          </a:p>
        </p:txBody>
      </p:sp>
      <p:sp>
        <p:nvSpPr>
          <p:cNvPr id="6" name="Espace réservé du numéro de diapositive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rtl="0">
              <a:defRPr sz="1200">
                <a:solidFill>
                  <a:schemeClr val="tx1">
                    <a:lumMod val="60000"/>
                    <a:lumOff val="40000"/>
                  </a:schemeClr>
                </a:solidFill>
              </a:defRPr>
            </a:lvl1pPr>
          </a:lstStyle>
          <a:p>
            <a:fld id="{E31375A4-56A4-47D6-9801-1991572033F7}" type="slidenum">
              <a:rPr lang="fr-FR" smtClean="0">
                <a:solidFill>
                  <a:srgbClr val="514843">
                    <a:lumMod val="60000"/>
                    <a:lumOff val="40000"/>
                  </a:srgbClr>
                </a:solidFill>
              </a:rPr>
              <a:pPr/>
              <a:t>‹#›</a:t>
            </a:fld>
            <a:endParaRPr lang="fr-FR" dirty="0">
              <a:solidFill>
                <a:srgbClr val="514843">
                  <a:lumMod val="60000"/>
                  <a:lumOff val="40000"/>
                </a:srgbClr>
              </a:solidFill>
            </a:endParaRPr>
          </a:p>
        </p:txBody>
      </p:sp>
      <p:grpSp>
        <p:nvGrpSpPr>
          <p:cNvPr id="15" name="Groupe 14"/>
          <p:cNvGrpSpPr/>
          <p:nvPr/>
        </p:nvGrpSpPr>
        <p:grpSpPr>
          <a:xfrm>
            <a:off x="1103376" y="1219201"/>
            <a:ext cx="9985248" cy="84403"/>
            <a:chOff x="1073150" y="1219201"/>
            <a:chExt cx="10058400" cy="63125"/>
          </a:xfrm>
        </p:grpSpPr>
        <p:cxnSp>
          <p:nvCxnSpPr>
            <p:cNvPr id="13" name="Connecteur droit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50615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pPr defTabSz="457200"/>
            <a:fld id="{96DFF08F-DC6B-4601-B491-B0F83F6DD2DA}" type="datetimeFigureOut">
              <a:rPr lang="en-US" dirty="0">
                <a:solidFill>
                  <a:srgbClr val="FFFFFF"/>
                </a:solidFill>
              </a:rPr>
              <a:pPr defTabSz="457200"/>
              <a:t>1/30/2020</a:t>
            </a:fld>
            <a:endParaRPr lang="en-US" dirty="0">
              <a:solidFill>
                <a:srgbClr val="FFFFFF"/>
              </a:solidFill>
            </a:endParaRPr>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pPr defTabSz="457200"/>
            <a:endParaRPr lang="en-US" dirty="0">
              <a:solidFill>
                <a:srgbClr val="FFFFFF"/>
              </a:solidFill>
            </a:endParaRPr>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pPr defTabSz="457200"/>
            <a:fld id="{4FAB73BC-B049-4115-A692-8D63A059BFB8}" type="slidenum">
              <a:rPr lang="en-US" dirty="0">
                <a:solidFill>
                  <a:srgbClr val="FFFFFF"/>
                </a:solidFill>
              </a:rPr>
              <a:pPr defTabSz="457200"/>
              <a:t>‹#›</a:t>
            </a:fld>
            <a:endParaRPr lang="en-US" dirty="0">
              <a:solidFill>
                <a:srgbClr val="FFFFFF"/>
              </a:solidFill>
            </a:endParaRPr>
          </a:p>
        </p:txBody>
      </p:sp>
    </p:spTree>
    <p:extLst>
      <p:ext uri="{BB962C8B-B14F-4D97-AF65-F5344CB8AC3E}">
        <p14:creationId xmlns:p14="http://schemas.microsoft.com/office/powerpoint/2010/main" val="1500073533"/>
      </p:ext>
    </p:extLst>
  </p:cSld>
  <p:clrMap bg1="dk1" tx1="lt1" bg2="dk2" tx2="lt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image" Target="../media/image3.png"/><Relationship Id="rId7" Type="http://schemas.openxmlformats.org/officeDocument/2006/relationships/image" Target="../media/image7.gif"/><Relationship Id="rId12" Type="http://schemas.openxmlformats.org/officeDocument/2006/relationships/image" Target="../media/image12.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6.gif"/><Relationship Id="rId11" Type="http://schemas.openxmlformats.org/officeDocument/2006/relationships/image" Target="../media/image11.gif"/><Relationship Id="rId5" Type="http://schemas.openxmlformats.org/officeDocument/2006/relationships/image" Target="../media/image5.gif"/><Relationship Id="rId10" Type="http://schemas.openxmlformats.org/officeDocument/2006/relationships/image" Target="../media/image10.png"/><Relationship Id="rId4" Type="http://schemas.openxmlformats.org/officeDocument/2006/relationships/image" Target="../media/image4.gif"/><Relationship Id="rId9" Type="http://schemas.openxmlformats.org/officeDocument/2006/relationships/image" Target="../media/image9.gif"/></Relationships>
</file>

<file path=ppt/slides/_rels/slide10.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13.wmf"/><Relationship Id="rId2" Type="http://schemas.openxmlformats.org/officeDocument/2006/relationships/diagramData" Target="../diagrams/data7.xml"/><Relationship Id="rId1" Type="http://schemas.openxmlformats.org/officeDocument/2006/relationships/slideLayout" Target="../slideLayouts/slideLayout1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13.wmf"/><Relationship Id="rId2" Type="http://schemas.openxmlformats.org/officeDocument/2006/relationships/diagramData" Target="../diagrams/data8.xml"/><Relationship Id="rId1" Type="http://schemas.openxmlformats.org/officeDocument/2006/relationships/slideLayout" Target="../slideLayouts/slideLayout1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mailto:aopangaman@uemoa.int" TargetMode="External"/><Relationship Id="rId2" Type="http://schemas.openxmlformats.org/officeDocument/2006/relationships/notesSlide" Target="../notesSlides/notesSlide7.xml"/><Relationship Id="rId1" Type="http://schemas.openxmlformats.org/officeDocument/2006/relationships/slideLayout" Target="../slideLayouts/slideLayout30.xml"/><Relationship Id="rId5" Type="http://schemas.openxmlformats.org/officeDocument/2006/relationships/image" Target="../media/image3.png"/><Relationship Id="rId4" Type="http://schemas.openxmlformats.org/officeDocument/2006/relationships/hyperlink" Target="http://www.uemoa.int/"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3.wmf"/><Relationship Id="rId7" Type="http://schemas.openxmlformats.org/officeDocument/2006/relationships/diagramColors" Target="../diagrams/colors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3.wmf"/><Relationship Id="rId7" Type="http://schemas.openxmlformats.org/officeDocument/2006/relationships/diagramColors" Target="../diagrams/colors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6.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3.wmf"/></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3.wmf"/><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13.wmf"/><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573437" y="0"/>
            <a:ext cx="10780363" cy="6858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000">
                <a:solidFill>
                  <a:schemeClr val="tx1"/>
                </a:solidFill>
                <a:latin typeface="Times New Roman" panose="02020603050405020304" pitchFamily="18" charset="0"/>
              </a:defRPr>
            </a:lvl9pPr>
          </a:lstStyle>
          <a:p>
            <a:pPr eaLnBrk="1" hangingPunct="1"/>
            <a:endParaRPr lang="en-US" altLang="fr-FR"/>
          </a:p>
        </p:txBody>
      </p:sp>
      <p:pic>
        <p:nvPicPr>
          <p:cNvPr id="2053"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400" y="58820"/>
            <a:ext cx="1323975" cy="931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9" descr="benin"/>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019301" y="1219200"/>
            <a:ext cx="7778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10" descr="burkina"/>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019301" y="2387600"/>
            <a:ext cx="7778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11" descr="coteivoi"/>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019301" y="3556000"/>
            <a:ext cx="7778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12" descr="guineeb"/>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2019301" y="4724400"/>
            <a:ext cx="7778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13" descr="mali"/>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9429751" y="1219200"/>
            <a:ext cx="7778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14" descr="nige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9429750" y="2387600"/>
            <a:ext cx="8572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15" descr="Senegal"/>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429751" y="3556000"/>
            <a:ext cx="7778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1" name="Picture 16" descr="togo"/>
          <p:cNvPicPr>
            <a:picLocks noChangeAspect="1" noChangeArrowheads="1" noCrop="1"/>
          </p:cNvPicPr>
          <p:nvPr/>
        </p:nvPicPr>
        <p:blipFill>
          <a:blip r:embed="rId11">
            <a:extLst>
              <a:ext uri="{28A0092B-C50C-407E-A947-70E740481C1C}">
                <a14:useLocalDpi xmlns:a14="http://schemas.microsoft.com/office/drawing/2010/main" val="0"/>
              </a:ext>
            </a:extLst>
          </a:blip>
          <a:srcRect/>
          <a:stretch>
            <a:fillRect/>
          </a:stretch>
        </p:blipFill>
        <p:spPr bwMode="auto">
          <a:xfrm>
            <a:off x="9429751" y="4724400"/>
            <a:ext cx="7778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2" name="Text Box 17"/>
          <p:cNvSpPr txBox="1">
            <a:spLocks noChangeArrowheads="1"/>
          </p:cNvSpPr>
          <p:nvPr/>
        </p:nvSpPr>
        <p:spPr bwMode="auto">
          <a:xfrm>
            <a:off x="1984375" y="1833563"/>
            <a:ext cx="609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000">
                <a:solidFill>
                  <a:schemeClr val="tx1"/>
                </a:solidFill>
                <a:latin typeface="Times New Roman" panose="02020603050405020304" pitchFamily="18" charset="0"/>
              </a:defRPr>
            </a:lvl9pPr>
          </a:lstStyle>
          <a:p>
            <a:pPr eaLnBrk="1" hangingPunct="1"/>
            <a:r>
              <a:rPr lang="fr-FR" altLang="fr-FR" sz="1400"/>
              <a:t>Bénin</a:t>
            </a:r>
          </a:p>
        </p:txBody>
      </p:sp>
      <p:sp>
        <p:nvSpPr>
          <p:cNvPr id="2063" name="Text Box 18"/>
          <p:cNvSpPr txBox="1">
            <a:spLocks noChangeArrowheads="1"/>
          </p:cNvSpPr>
          <p:nvPr/>
        </p:nvSpPr>
        <p:spPr bwMode="auto">
          <a:xfrm>
            <a:off x="1720850" y="3159125"/>
            <a:ext cx="11382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000">
                <a:solidFill>
                  <a:schemeClr val="tx1"/>
                </a:solidFill>
                <a:latin typeface="Times New Roman" panose="02020603050405020304" pitchFamily="18" charset="0"/>
              </a:defRPr>
            </a:lvl9pPr>
          </a:lstStyle>
          <a:p>
            <a:pPr eaLnBrk="1" hangingPunct="1"/>
            <a:r>
              <a:rPr lang="fr-FR" altLang="fr-FR" sz="1400" dirty="0"/>
              <a:t>Burkina Faso</a:t>
            </a:r>
          </a:p>
        </p:txBody>
      </p:sp>
      <p:sp>
        <p:nvSpPr>
          <p:cNvPr id="2064" name="Text Box 19"/>
          <p:cNvSpPr txBox="1">
            <a:spLocks noChangeArrowheads="1"/>
          </p:cNvSpPr>
          <p:nvPr/>
        </p:nvSpPr>
        <p:spPr bwMode="auto">
          <a:xfrm>
            <a:off x="1727200" y="4225925"/>
            <a:ext cx="11239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000">
                <a:solidFill>
                  <a:schemeClr val="tx1"/>
                </a:solidFill>
                <a:latin typeface="Times New Roman" panose="02020603050405020304" pitchFamily="18" charset="0"/>
              </a:defRPr>
            </a:lvl9pPr>
          </a:lstStyle>
          <a:p>
            <a:pPr eaLnBrk="1" hangingPunct="1"/>
            <a:r>
              <a:rPr lang="fr-FR" altLang="fr-FR" sz="1400"/>
              <a:t>Côte-d'Ivoire</a:t>
            </a:r>
          </a:p>
        </p:txBody>
      </p:sp>
      <p:sp>
        <p:nvSpPr>
          <p:cNvPr id="2065" name="Text Box 20"/>
          <p:cNvSpPr txBox="1">
            <a:spLocks noChangeArrowheads="1"/>
          </p:cNvSpPr>
          <p:nvPr/>
        </p:nvSpPr>
        <p:spPr bwMode="auto">
          <a:xfrm>
            <a:off x="1673225" y="5334000"/>
            <a:ext cx="12334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000">
                <a:solidFill>
                  <a:schemeClr val="tx1"/>
                </a:solidFill>
                <a:latin typeface="Times New Roman" panose="02020603050405020304" pitchFamily="18" charset="0"/>
              </a:defRPr>
            </a:lvl9pPr>
          </a:lstStyle>
          <a:p>
            <a:pPr eaLnBrk="1" hangingPunct="1"/>
            <a:r>
              <a:rPr lang="fr-FR" altLang="fr-FR" sz="1400"/>
              <a:t>Guinée-Bissau</a:t>
            </a:r>
          </a:p>
        </p:txBody>
      </p:sp>
      <p:sp>
        <p:nvSpPr>
          <p:cNvPr id="2066" name="Text Box 21"/>
          <p:cNvSpPr txBox="1">
            <a:spLocks noChangeArrowheads="1"/>
          </p:cNvSpPr>
          <p:nvPr/>
        </p:nvSpPr>
        <p:spPr bwMode="auto">
          <a:xfrm>
            <a:off x="9578975" y="1831975"/>
            <a:ext cx="520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000">
                <a:solidFill>
                  <a:schemeClr val="tx1"/>
                </a:solidFill>
                <a:latin typeface="Times New Roman" panose="02020603050405020304" pitchFamily="18" charset="0"/>
              </a:defRPr>
            </a:lvl9pPr>
          </a:lstStyle>
          <a:p>
            <a:pPr eaLnBrk="1" hangingPunct="1"/>
            <a:r>
              <a:rPr lang="fr-FR" altLang="fr-FR" sz="1400"/>
              <a:t>Mali</a:t>
            </a:r>
          </a:p>
        </p:txBody>
      </p:sp>
      <p:sp>
        <p:nvSpPr>
          <p:cNvPr id="2067" name="Text Box 22"/>
          <p:cNvSpPr txBox="1">
            <a:spLocks noChangeArrowheads="1"/>
          </p:cNvSpPr>
          <p:nvPr/>
        </p:nvSpPr>
        <p:spPr bwMode="auto">
          <a:xfrm>
            <a:off x="9545638" y="3159125"/>
            <a:ext cx="5889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000">
                <a:solidFill>
                  <a:schemeClr val="tx1"/>
                </a:solidFill>
                <a:latin typeface="Times New Roman" panose="02020603050405020304" pitchFamily="18" charset="0"/>
              </a:defRPr>
            </a:lvl9pPr>
          </a:lstStyle>
          <a:p>
            <a:pPr eaLnBrk="1" hangingPunct="1"/>
            <a:r>
              <a:rPr lang="fr-FR" altLang="fr-FR" sz="1400"/>
              <a:t>Niger</a:t>
            </a:r>
          </a:p>
        </p:txBody>
      </p:sp>
      <p:sp>
        <p:nvSpPr>
          <p:cNvPr id="2068" name="Text Box 23"/>
          <p:cNvSpPr txBox="1">
            <a:spLocks noChangeArrowheads="1"/>
          </p:cNvSpPr>
          <p:nvPr/>
        </p:nvSpPr>
        <p:spPr bwMode="auto">
          <a:xfrm>
            <a:off x="9464676" y="4225925"/>
            <a:ext cx="7477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000">
                <a:solidFill>
                  <a:schemeClr val="tx1"/>
                </a:solidFill>
                <a:latin typeface="Times New Roman" panose="02020603050405020304" pitchFamily="18" charset="0"/>
              </a:defRPr>
            </a:lvl9pPr>
          </a:lstStyle>
          <a:p>
            <a:pPr eaLnBrk="1" hangingPunct="1"/>
            <a:r>
              <a:rPr lang="fr-FR" altLang="fr-FR" sz="1400"/>
              <a:t>Sénégal</a:t>
            </a:r>
          </a:p>
        </p:txBody>
      </p:sp>
      <p:sp>
        <p:nvSpPr>
          <p:cNvPr id="2069" name="Text Box 24"/>
          <p:cNvSpPr txBox="1">
            <a:spLocks noChangeArrowheads="1"/>
          </p:cNvSpPr>
          <p:nvPr/>
        </p:nvSpPr>
        <p:spPr bwMode="auto">
          <a:xfrm>
            <a:off x="9559925" y="5334000"/>
            <a:ext cx="558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000">
                <a:solidFill>
                  <a:schemeClr val="tx1"/>
                </a:solidFill>
                <a:latin typeface="Times New Roman" panose="02020603050405020304" pitchFamily="18" charset="0"/>
              </a:defRPr>
            </a:lvl9pPr>
          </a:lstStyle>
          <a:p>
            <a:pPr eaLnBrk="1" hangingPunct="1"/>
            <a:r>
              <a:rPr lang="fr-FR" altLang="fr-FR" sz="1400"/>
              <a:t>Togo</a:t>
            </a:r>
          </a:p>
        </p:txBody>
      </p:sp>
      <p:sp>
        <p:nvSpPr>
          <p:cNvPr id="3097" name="Rectangle 25"/>
          <p:cNvSpPr>
            <a:spLocks noChangeArrowheads="1"/>
          </p:cNvSpPr>
          <p:nvPr/>
        </p:nvSpPr>
        <p:spPr bwMode="auto">
          <a:xfrm>
            <a:off x="2667000" y="5235575"/>
            <a:ext cx="7467600" cy="314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62" tIns="39688" rIns="80962" bIns="39688">
            <a:spAutoFit/>
          </a:bodyPr>
          <a:lstStyle>
            <a:lvl1pPr defTabSz="531813" eaLnBrk="0" hangingPunct="0">
              <a:tabLst>
                <a:tab pos="190500" algn="l"/>
                <a:tab pos="1714500" algn="l"/>
                <a:tab pos="3714750" algn="l"/>
              </a:tabLst>
              <a:defRPr sz="2000">
                <a:solidFill>
                  <a:schemeClr val="tx1"/>
                </a:solidFill>
                <a:latin typeface="Times New Roman" panose="02020603050405020304" pitchFamily="18" charset="0"/>
              </a:defRPr>
            </a:lvl1pPr>
            <a:lvl2pPr marL="742950" indent="-285750" defTabSz="531813" eaLnBrk="0" hangingPunct="0">
              <a:tabLst>
                <a:tab pos="190500" algn="l"/>
                <a:tab pos="1714500" algn="l"/>
                <a:tab pos="3714750" algn="l"/>
              </a:tabLst>
              <a:defRPr sz="2000">
                <a:solidFill>
                  <a:schemeClr val="tx1"/>
                </a:solidFill>
                <a:latin typeface="Times New Roman" panose="02020603050405020304" pitchFamily="18" charset="0"/>
              </a:defRPr>
            </a:lvl2pPr>
            <a:lvl3pPr marL="1143000" indent="-228600" defTabSz="531813" eaLnBrk="0" hangingPunct="0">
              <a:tabLst>
                <a:tab pos="190500" algn="l"/>
                <a:tab pos="1714500" algn="l"/>
                <a:tab pos="3714750" algn="l"/>
              </a:tabLst>
              <a:defRPr sz="2000">
                <a:solidFill>
                  <a:schemeClr val="tx1"/>
                </a:solidFill>
                <a:latin typeface="Times New Roman" panose="02020603050405020304" pitchFamily="18" charset="0"/>
              </a:defRPr>
            </a:lvl3pPr>
            <a:lvl4pPr marL="1600200" indent="-228600" defTabSz="531813" eaLnBrk="0" hangingPunct="0">
              <a:tabLst>
                <a:tab pos="190500" algn="l"/>
                <a:tab pos="1714500" algn="l"/>
                <a:tab pos="3714750" algn="l"/>
              </a:tabLst>
              <a:defRPr sz="2000">
                <a:solidFill>
                  <a:schemeClr val="tx1"/>
                </a:solidFill>
                <a:latin typeface="Times New Roman" panose="02020603050405020304" pitchFamily="18" charset="0"/>
              </a:defRPr>
            </a:lvl4pPr>
            <a:lvl5pPr marL="2057400" indent="-228600" defTabSz="531813" eaLnBrk="0" hangingPunct="0">
              <a:tabLst>
                <a:tab pos="190500" algn="l"/>
                <a:tab pos="1714500" algn="l"/>
                <a:tab pos="3714750" algn="l"/>
              </a:tabLst>
              <a:defRPr sz="2000">
                <a:solidFill>
                  <a:schemeClr val="tx1"/>
                </a:solidFill>
                <a:latin typeface="Times New Roman" panose="02020603050405020304" pitchFamily="18" charset="0"/>
              </a:defRPr>
            </a:lvl5pPr>
            <a:lvl6pPr marL="2514600" indent="-228600" algn="ctr" defTabSz="531813" eaLnBrk="0" fontAlgn="base" hangingPunct="0">
              <a:spcBef>
                <a:spcPct val="0"/>
              </a:spcBef>
              <a:spcAft>
                <a:spcPct val="0"/>
              </a:spcAft>
              <a:tabLst>
                <a:tab pos="190500" algn="l"/>
                <a:tab pos="1714500" algn="l"/>
                <a:tab pos="3714750" algn="l"/>
              </a:tabLst>
              <a:defRPr sz="2000">
                <a:solidFill>
                  <a:schemeClr val="tx1"/>
                </a:solidFill>
                <a:latin typeface="Times New Roman" panose="02020603050405020304" pitchFamily="18" charset="0"/>
              </a:defRPr>
            </a:lvl6pPr>
            <a:lvl7pPr marL="2971800" indent="-228600" algn="ctr" defTabSz="531813" eaLnBrk="0" fontAlgn="base" hangingPunct="0">
              <a:spcBef>
                <a:spcPct val="0"/>
              </a:spcBef>
              <a:spcAft>
                <a:spcPct val="0"/>
              </a:spcAft>
              <a:tabLst>
                <a:tab pos="190500" algn="l"/>
                <a:tab pos="1714500" algn="l"/>
                <a:tab pos="3714750" algn="l"/>
              </a:tabLst>
              <a:defRPr sz="2000">
                <a:solidFill>
                  <a:schemeClr val="tx1"/>
                </a:solidFill>
                <a:latin typeface="Times New Roman" panose="02020603050405020304" pitchFamily="18" charset="0"/>
              </a:defRPr>
            </a:lvl7pPr>
            <a:lvl8pPr marL="3429000" indent="-228600" algn="ctr" defTabSz="531813" eaLnBrk="0" fontAlgn="base" hangingPunct="0">
              <a:spcBef>
                <a:spcPct val="0"/>
              </a:spcBef>
              <a:spcAft>
                <a:spcPct val="0"/>
              </a:spcAft>
              <a:tabLst>
                <a:tab pos="190500" algn="l"/>
                <a:tab pos="1714500" algn="l"/>
                <a:tab pos="3714750" algn="l"/>
              </a:tabLst>
              <a:defRPr sz="2000">
                <a:solidFill>
                  <a:schemeClr val="tx1"/>
                </a:solidFill>
                <a:latin typeface="Times New Roman" panose="02020603050405020304" pitchFamily="18" charset="0"/>
              </a:defRPr>
            </a:lvl8pPr>
            <a:lvl9pPr marL="3886200" indent="-228600" algn="ctr" defTabSz="531813" eaLnBrk="0" fontAlgn="base" hangingPunct="0">
              <a:spcBef>
                <a:spcPct val="0"/>
              </a:spcBef>
              <a:spcAft>
                <a:spcPct val="0"/>
              </a:spcAft>
              <a:tabLst>
                <a:tab pos="190500" algn="l"/>
                <a:tab pos="1714500" algn="l"/>
                <a:tab pos="3714750" algn="l"/>
              </a:tabLst>
              <a:defRPr sz="2000">
                <a:solidFill>
                  <a:schemeClr val="tx1"/>
                </a:solidFill>
                <a:latin typeface="Times New Roman" panose="02020603050405020304" pitchFamily="18" charset="0"/>
              </a:defRPr>
            </a:lvl9pPr>
          </a:lstStyle>
          <a:p>
            <a:pPr algn="ctr">
              <a:lnSpc>
                <a:spcPct val="120000"/>
              </a:lnSpc>
            </a:pPr>
            <a:r>
              <a:rPr lang="fr-FR" altLang="fr-FR" sz="1400" b="1" i="1" dirty="0">
                <a:solidFill>
                  <a:srgbClr val="B2B2B2"/>
                </a:solidFill>
                <a:latin typeface="Arial" panose="020B0604020202020204" pitchFamily="34" charset="0"/>
              </a:rPr>
              <a:t>	</a:t>
            </a:r>
          </a:p>
        </p:txBody>
      </p:sp>
      <p:sp>
        <p:nvSpPr>
          <p:cNvPr id="3098" name="Rectangle 26"/>
          <p:cNvSpPr>
            <a:spLocks noChangeArrowheads="1"/>
          </p:cNvSpPr>
          <p:nvPr/>
        </p:nvSpPr>
        <p:spPr bwMode="auto">
          <a:xfrm>
            <a:off x="322094" y="634454"/>
            <a:ext cx="4543762" cy="769441"/>
          </a:xfrm>
          <a:prstGeom prst="rect">
            <a:avLst/>
          </a:prstGeom>
          <a:noFill/>
          <a:ln w="9525">
            <a:noFill/>
            <a:miter lim="800000"/>
            <a:headEnd/>
            <a:tailEnd/>
          </a:ln>
          <a:effectLst/>
        </p:spPr>
        <p:txBody>
          <a:bodyPr wrap="square">
            <a:spAutoFit/>
          </a:bodyPr>
          <a:lstStyle/>
          <a:p>
            <a:pPr algn="l">
              <a:defRPr/>
            </a:pPr>
            <a:endParaRPr lang="fr-FR" sz="1600" b="1" dirty="0">
              <a:solidFill>
                <a:srgbClr val="000000"/>
              </a:solidFill>
              <a:latin typeface="Arial" charset="0"/>
            </a:endParaRPr>
          </a:p>
          <a:p>
            <a:pPr algn="l">
              <a:defRPr/>
            </a:pPr>
            <a:r>
              <a:rPr lang="fr-FR" sz="1400" b="1" dirty="0">
                <a:solidFill>
                  <a:srgbClr val="000000"/>
                </a:solidFill>
                <a:latin typeface="Arial" charset="0"/>
              </a:rPr>
              <a:t>     UNION ECONOMIQUE ET MONETAIRE  </a:t>
            </a:r>
          </a:p>
          <a:p>
            <a:pPr algn="l">
              <a:defRPr/>
            </a:pPr>
            <a:r>
              <a:rPr lang="fr-FR" sz="1400" b="1" dirty="0">
                <a:solidFill>
                  <a:srgbClr val="000000"/>
                </a:solidFill>
                <a:latin typeface="Arial" charset="0"/>
              </a:rPr>
              <a:t>     OUEST AFRICAINE</a:t>
            </a:r>
            <a:endParaRPr lang="fr-FR" sz="1400" b="1" i="1" dirty="0">
              <a:solidFill>
                <a:srgbClr val="FF0000"/>
              </a:solidFill>
              <a:effectLst>
                <a:outerShdw blurRad="38100" dist="38100" dir="2700000" algn="tl">
                  <a:srgbClr val="C0C0C0"/>
                </a:outerShdw>
              </a:effectLst>
              <a:latin typeface="Arial" charset="0"/>
            </a:endParaRPr>
          </a:p>
        </p:txBody>
      </p:sp>
      <p:sp>
        <p:nvSpPr>
          <p:cNvPr id="3" name="Rectangle 2"/>
          <p:cNvSpPr/>
          <p:nvPr/>
        </p:nvSpPr>
        <p:spPr>
          <a:xfrm>
            <a:off x="3085118" y="1699677"/>
            <a:ext cx="6096000" cy="3354765"/>
          </a:xfrm>
          <a:prstGeom prst="rect">
            <a:avLst/>
          </a:prstGeom>
          <a:ln w="38100"/>
        </p:spPr>
        <p:style>
          <a:lnRef idx="1">
            <a:schemeClr val="accent1"/>
          </a:lnRef>
          <a:fillRef idx="2">
            <a:schemeClr val="accent1"/>
          </a:fillRef>
          <a:effectRef idx="1">
            <a:schemeClr val="accent1"/>
          </a:effectRef>
          <a:fontRef idx="minor">
            <a:schemeClr val="dk1"/>
          </a:fontRef>
        </p:style>
        <p:txBody>
          <a:bodyPr>
            <a:spAutoFit/>
          </a:bodyPr>
          <a:lstStyle/>
          <a:p>
            <a:pPr algn="ctr"/>
            <a:endParaRPr lang="fr-BE" altLang="fr-FR" sz="3200" b="1" dirty="0">
              <a:solidFill>
                <a:srgbClr val="0000FF"/>
              </a:solidFill>
              <a:latin typeface="Arial" panose="020B0604020202020204" pitchFamily="34" charset="0"/>
            </a:endParaRPr>
          </a:p>
          <a:p>
            <a:pPr algn="ctr"/>
            <a:r>
              <a:rPr lang="fr-BE" sz="3600" b="1" dirty="0"/>
              <a:t>Renforcement des capacités commerciales dans les domaines stratégiques de l'intégration régionale</a:t>
            </a:r>
          </a:p>
          <a:p>
            <a:pPr algn="ctr"/>
            <a:r>
              <a:rPr lang="fr-BE" sz="3600" b="1" i="1" dirty="0"/>
              <a:t>Cas de l’UEMOA</a:t>
            </a:r>
            <a:endParaRPr lang="fr-CH" sz="3600" b="1" i="1" dirty="0"/>
          </a:p>
        </p:txBody>
      </p:sp>
      <p:sp>
        <p:nvSpPr>
          <p:cNvPr id="4" name="Espace réservé du numéro de diapositive 3"/>
          <p:cNvSpPr>
            <a:spLocks noGrp="1"/>
          </p:cNvSpPr>
          <p:nvPr>
            <p:ph type="sldNum" sz="quarter" idx="12"/>
          </p:nvPr>
        </p:nvSpPr>
        <p:spPr/>
        <p:txBody>
          <a:bodyPr/>
          <a:lstStyle/>
          <a:p>
            <a:fld id="{725C802E-1EFE-4F6D-B471-1B01E110E294}" type="slidenum">
              <a:rPr lang="fr-FR" smtClean="0"/>
              <a:t>1</a:t>
            </a:fld>
            <a:endParaRPr lang="fr-FR"/>
          </a:p>
        </p:txBody>
      </p:sp>
      <p:pic>
        <p:nvPicPr>
          <p:cNvPr id="27" name="Picture 1"/>
          <p:cNvPicPr/>
          <p:nvPr/>
        </p:nvPicPr>
        <p:blipFill>
          <a:blip r:embed="rId12" cstate="print">
            <a:extLst>
              <a:ext uri="{28A0092B-C50C-407E-A947-70E740481C1C}">
                <a14:useLocalDpi xmlns:a14="http://schemas.microsoft.com/office/drawing/2010/main" val="0"/>
              </a:ext>
            </a:extLst>
          </a:blip>
          <a:stretch>
            <a:fillRect/>
          </a:stretch>
        </p:blipFill>
        <p:spPr>
          <a:xfrm>
            <a:off x="6811584" y="103188"/>
            <a:ext cx="4514850" cy="1323975"/>
          </a:xfrm>
          <a:prstGeom prst="rect">
            <a:avLst/>
          </a:prstGeom>
        </p:spPr>
      </p:pic>
      <p:sp>
        <p:nvSpPr>
          <p:cNvPr id="2" name="ZoneTexte 1"/>
          <p:cNvSpPr txBox="1"/>
          <p:nvPr/>
        </p:nvSpPr>
        <p:spPr>
          <a:xfrm>
            <a:off x="3085118" y="5638800"/>
            <a:ext cx="6096000" cy="646331"/>
          </a:xfrm>
          <a:prstGeom prst="rect">
            <a:avLst/>
          </a:prstGeom>
          <a:solidFill>
            <a:schemeClr val="accent5">
              <a:lumMod val="40000"/>
              <a:lumOff val="60000"/>
            </a:schemeClr>
          </a:solidFill>
          <a:ln w="38100">
            <a:solidFill>
              <a:srgbClr val="00B0F0"/>
            </a:solidFill>
          </a:ln>
        </p:spPr>
        <p:txBody>
          <a:bodyPr wrap="square" rtlCol="0">
            <a:spAutoFit/>
          </a:bodyPr>
          <a:lstStyle/>
          <a:p>
            <a:pPr algn="ctr"/>
            <a:r>
              <a:rPr lang="en-GB" b="1" dirty="0" err="1"/>
              <a:t>Présenté</a:t>
            </a:r>
            <a:r>
              <a:rPr lang="en-GB" b="1" dirty="0"/>
              <a:t> par : </a:t>
            </a:r>
          </a:p>
          <a:p>
            <a:r>
              <a:rPr lang="en-GB" b="1" dirty="0"/>
              <a:t>Mr Cléophas HOUNGBEDJI / Mr Ado Olivier ANGAMAN</a:t>
            </a:r>
            <a:endParaRPr lang="fr-FR" dirty="0"/>
          </a:p>
        </p:txBody>
      </p:sp>
    </p:spTree>
    <p:extLst>
      <p:ext uri="{BB962C8B-B14F-4D97-AF65-F5344CB8AC3E}">
        <p14:creationId xmlns:p14="http://schemas.microsoft.com/office/powerpoint/2010/main" val="490918099"/>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97"/>
                                        </p:tgtEl>
                                        <p:attrNameLst>
                                          <p:attrName>style.visibility</p:attrName>
                                        </p:attrNameLst>
                                      </p:cBhvr>
                                      <p:to>
                                        <p:strVal val="visible"/>
                                      </p:to>
                                    </p:set>
                                    <p:anim calcmode="lin" valueType="num">
                                      <p:cBhvr additive="base">
                                        <p:cTn id="7" dur="500" fill="hold"/>
                                        <p:tgtEl>
                                          <p:spTgt spid="3097"/>
                                        </p:tgtEl>
                                        <p:attrNameLst>
                                          <p:attrName>ppt_x</p:attrName>
                                        </p:attrNameLst>
                                      </p:cBhvr>
                                      <p:tavLst>
                                        <p:tav tm="0">
                                          <p:val>
                                            <p:strVal val="1+#ppt_w/2"/>
                                          </p:val>
                                        </p:tav>
                                        <p:tav tm="100000">
                                          <p:val>
                                            <p:strVal val="#ppt_x"/>
                                          </p:val>
                                        </p:tav>
                                      </p:tavLst>
                                    </p:anim>
                                    <p:anim calcmode="lin" valueType="num">
                                      <p:cBhvr additive="base">
                                        <p:cTn id="8" dur="500" fill="hold"/>
                                        <p:tgtEl>
                                          <p:spTgt spid="309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7"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956" y="150700"/>
            <a:ext cx="10289583" cy="807133"/>
          </a:xfrm>
          <a:solidFill>
            <a:schemeClr val="accent1">
              <a:lumMod val="40000"/>
              <a:lumOff val="60000"/>
            </a:schemeClr>
          </a:solidFill>
          <a:ln w="38100">
            <a:solidFill>
              <a:schemeClr val="accent1"/>
            </a:solidFill>
          </a:ln>
        </p:spPr>
        <p:txBody>
          <a:bodyPr>
            <a:normAutofit fontScale="90000"/>
          </a:bodyPr>
          <a:lstStyle/>
          <a:p>
            <a:pPr algn="ctr"/>
            <a:br>
              <a:rPr lang="fr-FR" altLang="fr-FR" sz="3600" b="1" dirty="0">
                <a:solidFill>
                  <a:srgbClr val="0033CC"/>
                </a:solidFill>
              </a:rPr>
            </a:br>
            <a:br>
              <a:rPr lang="fr-FR" sz="3800" b="1" dirty="0"/>
            </a:br>
            <a:br>
              <a:rPr lang="fr-FR" sz="3800" b="1" dirty="0"/>
            </a:br>
            <a:r>
              <a:rPr lang="fr-FR" altLang="fr-FR" sz="4000" b="1" dirty="0">
                <a:solidFill>
                  <a:schemeClr val="accent1">
                    <a:lumMod val="75000"/>
                  </a:schemeClr>
                </a:solidFill>
              </a:rPr>
              <a:t>II- Principales réalisations (composantes 3, 4 et 5)</a:t>
            </a:r>
            <a:br>
              <a:rPr lang="fr-FR" sz="3800" b="1" dirty="0"/>
            </a:br>
            <a:br>
              <a:rPr lang="fr-FR" b="1" dirty="0"/>
            </a:br>
            <a:endParaRPr lang="fr-FR" dirty="0"/>
          </a:p>
        </p:txBody>
      </p:sp>
      <p:sp>
        <p:nvSpPr>
          <p:cNvPr id="4" name="Espace réservé du numéro de diapositive 3"/>
          <p:cNvSpPr>
            <a:spLocks noGrp="1"/>
          </p:cNvSpPr>
          <p:nvPr>
            <p:ph type="sldNum" sz="quarter" idx="12"/>
          </p:nvPr>
        </p:nvSpPr>
        <p:spPr/>
        <p:txBody>
          <a:bodyPr/>
          <a:lstStyle/>
          <a:p>
            <a:fld id="{725C802E-1EFE-4F6D-B471-1B01E110E294}" type="slidenum">
              <a:rPr lang="fr-FR" smtClean="0"/>
              <a:t>10</a:t>
            </a:fld>
            <a:endParaRPr lang="fr-FR"/>
          </a:p>
        </p:txBody>
      </p:sp>
      <p:pic>
        <p:nvPicPr>
          <p:cNvPr id="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253570"/>
            <a:ext cx="711200" cy="807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graphicFrame>
        <p:nvGraphicFramePr>
          <p:cNvPr id="6" name="Espace réservé du contenu 5"/>
          <p:cNvGraphicFramePr>
            <a:graphicFrameLocks noGrp="1"/>
          </p:cNvGraphicFramePr>
          <p:nvPr>
            <p:ph idx="1"/>
            <p:extLst>
              <p:ext uri="{D42A27DB-BD31-4B8C-83A1-F6EECF244321}">
                <p14:modId xmlns:p14="http://schemas.microsoft.com/office/powerpoint/2010/main" val="3452478605"/>
              </p:ext>
            </p:extLst>
          </p:nvPr>
        </p:nvGraphicFramePr>
        <p:xfrm>
          <a:off x="194310" y="1086486"/>
          <a:ext cx="11870690" cy="5634989"/>
        </p:xfrm>
        <a:graphic>
          <a:graphicData uri="http://schemas.openxmlformats.org/drawingml/2006/table">
            <a:tbl>
              <a:tblPr firstRow="1" bandRow="1">
                <a:tableStyleId>{5C22544A-7EE6-4342-B048-85BDC9FD1C3A}</a:tableStyleId>
              </a:tblPr>
              <a:tblGrid>
                <a:gridCol w="3143250">
                  <a:extLst>
                    <a:ext uri="{9D8B030D-6E8A-4147-A177-3AD203B41FA5}">
                      <a16:colId xmlns:a16="http://schemas.microsoft.com/office/drawing/2014/main" val="20000"/>
                    </a:ext>
                  </a:extLst>
                </a:gridCol>
                <a:gridCol w="3074670">
                  <a:extLst>
                    <a:ext uri="{9D8B030D-6E8A-4147-A177-3AD203B41FA5}">
                      <a16:colId xmlns:a16="http://schemas.microsoft.com/office/drawing/2014/main" val="20001"/>
                    </a:ext>
                  </a:extLst>
                </a:gridCol>
                <a:gridCol w="5652770">
                  <a:extLst>
                    <a:ext uri="{9D8B030D-6E8A-4147-A177-3AD203B41FA5}">
                      <a16:colId xmlns:a16="http://schemas.microsoft.com/office/drawing/2014/main" val="20002"/>
                    </a:ext>
                  </a:extLst>
                </a:gridCol>
              </a:tblGrid>
              <a:tr h="419598">
                <a:tc>
                  <a:txBody>
                    <a:bodyPr/>
                    <a:lstStyle/>
                    <a:p>
                      <a:pPr algn="just"/>
                      <a:r>
                        <a:rPr lang="fr-FR" dirty="0"/>
                        <a:t>Composantes</a:t>
                      </a:r>
                    </a:p>
                  </a:txBody>
                  <a:tcPr/>
                </a:tc>
                <a:tc>
                  <a:txBody>
                    <a:bodyPr/>
                    <a:lstStyle/>
                    <a:p>
                      <a:pPr algn="just"/>
                      <a:r>
                        <a:rPr lang="fr-FR" dirty="0"/>
                        <a:t>Problématique</a:t>
                      </a:r>
                    </a:p>
                  </a:txBody>
                  <a:tcPr/>
                </a:tc>
                <a:tc>
                  <a:txBody>
                    <a:bodyPr/>
                    <a:lstStyle/>
                    <a:p>
                      <a:pPr algn="just"/>
                      <a:r>
                        <a:rPr lang="fr-FR" dirty="0"/>
                        <a:t>Résultats</a:t>
                      </a:r>
                    </a:p>
                  </a:txBody>
                  <a:tcPr/>
                </a:tc>
                <a:extLst>
                  <a:ext uri="{0D108BD9-81ED-4DB2-BD59-A6C34878D82A}">
                    <a16:rowId xmlns:a16="http://schemas.microsoft.com/office/drawing/2014/main" val="10000"/>
                  </a:ext>
                </a:extLst>
              </a:tr>
              <a:tr h="1534931">
                <a:tc>
                  <a:txBody>
                    <a:bodyPr/>
                    <a:lstStyle/>
                    <a:p>
                      <a:pPr lvl="0" algn="just"/>
                      <a:r>
                        <a:rPr lang="fr-CH" sz="1800" b="1" dirty="0"/>
                        <a:t>3- </a:t>
                      </a:r>
                      <a:r>
                        <a:rPr lang="fr-CH" b="1" dirty="0"/>
                        <a:t>Les règles d’origine dans les accords commerciaux (OMC, APE, ZLEC, Intégration commerciale régionale).</a:t>
                      </a:r>
                      <a:endParaRPr lang="fr-FR"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Méconnaissance et difficultés</a:t>
                      </a:r>
                      <a:r>
                        <a:rPr lang="fr-FR" sz="1800" kern="1200" baseline="0" dirty="0">
                          <a:solidFill>
                            <a:schemeClr val="dk1"/>
                          </a:solidFill>
                          <a:effectLst/>
                          <a:latin typeface="+mn-lt"/>
                          <a:ea typeface="+mn-ea"/>
                          <a:cs typeface="+mn-cs"/>
                        </a:rPr>
                        <a:t> </a:t>
                      </a:r>
                      <a:r>
                        <a:rPr lang="fr-FR" sz="1800" kern="1200" dirty="0">
                          <a:solidFill>
                            <a:schemeClr val="dk1"/>
                          </a:solidFill>
                          <a:effectLst/>
                          <a:latin typeface="+mn-lt"/>
                          <a:ea typeface="+mn-ea"/>
                          <a:cs typeface="+mn-cs"/>
                        </a:rPr>
                        <a:t>de</a:t>
                      </a:r>
                      <a:r>
                        <a:rPr lang="fr-FR" sz="1800" kern="1200" baseline="0" dirty="0">
                          <a:solidFill>
                            <a:schemeClr val="dk1"/>
                          </a:solidFill>
                          <a:effectLst/>
                          <a:latin typeface="+mn-lt"/>
                          <a:ea typeface="+mn-ea"/>
                          <a:cs typeface="+mn-cs"/>
                        </a:rPr>
                        <a:t> mise en œuvre des règles d’origine dans les accords commerciaux</a:t>
                      </a:r>
                      <a:endParaRPr lang="fr-FR" dirty="0"/>
                    </a:p>
                  </a:txBody>
                  <a:tcPr/>
                </a:tc>
                <a:tc>
                  <a:txBody>
                    <a:bodyPr/>
                    <a:lstStyle/>
                    <a:p>
                      <a:pPr lvl="0" algn="just"/>
                      <a:r>
                        <a:rPr lang="fr-FR" sz="1800" kern="1200" dirty="0">
                          <a:solidFill>
                            <a:schemeClr val="dk1"/>
                          </a:solidFill>
                          <a:effectLst/>
                          <a:latin typeface="+mn-lt"/>
                          <a:ea typeface="+mn-ea"/>
                          <a:cs typeface="+mn-cs"/>
                        </a:rPr>
                        <a:t>Meilleure connaissance des conditions de mise en œuvre du Protocole Additionnel n° III/2001 du 19 décembre 2001, instituant les règles d’origine des produits de l’UEMOA, calcul de la valeur ajoutée, preuve de l’origine et les règles d’origine préférentielles (régionales et dans l’APE)/</a:t>
                      </a:r>
                      <a:r>
                        <a:rPr lang="fr-FR" sz="1800" kern="1200" baseline="0" dirty="0">
                          <a:solidFill>
                            <a:schemeClr val="dk1"/>
                          </a:solidFill>
                          <a:effectLst/>
                          <a:latin typeface="+mn-lt"/>
                          <a:ea typeface="+mn-ea"/>
                          <a:cs typeface="+mn-cs"/>
                        </a:rPr>
                        <a:t> </a:t>
                      </a:r>
                      <a:r>
                        <a:rPr lang="fr-FR" sz="1800" b="1" kern="1200" baseline="0" dirty="0">
                          <a:solidFill>
                            <a:schemeClr val="dk1"/>
                          </a:solidFill>
                          <a:effectLst/>
                          <a:latin typeface="+mn-lt"/>
                          <a:ea typeface="+mn-ea"/>
                          <a:cs typeface="+mn-cs"/>
                        </a:rPr>
                        <a:t>20 </a:t>
                      </a:r>
                      <a:r>
                        <a:rPr lang="fr-CH" sz="1800" b="1" kern="1200" dirty="0">
                          <a:solidFill>
                            <a:schemeClr val="dk1"/>
                          </a:solidFill>
                          <a:effectLst/>
                          <a:latin typeface="+mn-lt"/>
                          <a:ea typeface="+mn-ea"/>
                          <a:cs typeface="+mn-cs"/>
                        </a:rPr>
                        <a:t>participants pris en charge par le projet et</a:t>
                      </a:r>
                      <a:r>
                        <a:rPr lang="fr-CH" sz="1800" b="1" kern="1200" baseline="0" dirty="0">
                          <a:solidFill>
                            <a:schemeClr val="dk1"/>
                          </a:solidFill>
                          <a:effectLst/>
                          <a:latin typeface="+mn-lt"/>
                          <a:ea typeface="+mn-ea"/>
                          <a:cs typeface="+mn-cs"/>
                        </a:rPr>
                        <a:t> par la </a:t>
                      </a:r>
                      <a:r>
                        <a:rPr lang="fr-CH" sz="1800" b="1" kern="1200" dirty="0">
                          <a:solidFill>
                            <a:schemeClr val="dk1"/>
                          </a:solidFill>
                          <a:effectLst/>
                          <a:latin typeface="+mn-lt"/>
                          <a:ea typeface="+mn-ea"/>
                          <a:cs typeface="+mn-cs"/>
                        </a:rPr>
                        <a:t>Commission de l’UEMOA</a:t>
                      </a:r>
                      <a:endParaRPr lang="fr-FR" sz="1800" b="1" kern="1200" dirty="0">
                        <a:solidFill>
                          <a:schemeClr val="dk1"/>
                        </a:solidFill>
                        <a:effectLst/>
                        <a:latin typeface="+mn-lt"/>
                        <a:ea typeface="+mn-ea"/>
                        <a:cs typeface="+mn-cs"/>
                      </a:endParaRPr>
                    </a:p>
                  </a:txBody>
                  <a:tcPr/>
                </a:tc>
                <a:extLst>
                  <a:ext uri="{0D108BD9-81ED-4DB2-BD59-A6C34878D82A}">
                    <a16:rowId xmlns:a16="http://schemas.microsoft.com/office/drawing/2014/main" val="10001"/>
                  </a:ext>
                </a:extLst>
              </a:tr>
              <a:tr h="1740671">
                <a:tc>
                  <a:txBody>
                    <a:bodyPr/>
                    <a:lstStyle/>
                    <a:p>
                      <a:pPr lvl="0" algn="just"/>
                      <a:r>
                        <a:rPr lang="fr-CH" sz="1800" b="1" dirty="0"/>
                        <a:t>4- </a:t>
                      </a:r>
                      <a:r>
                        <a:rPr lang="fr-CH" b="1" dirty="0"/>
                        <a:t>Renforcement des capacités d'administration des règles de concurrence au Niger et en Guinée Bissau. </a:t>
                      </a:r>
                      <a:endParaRPr lang="fr-FR" dirty="0"/>
                    </a:p>
                  </a:txBody>
                  <a:tcPr>
                    <a:solidFill>
                      <a:schemeClr val="accent5">
                        <a:lumMod val="40000"/>
                        <a:lumOff val="60000"/>
                      </a:schemeClr>
                    </a:solidFill>
                  </a:tcPr>
                </a:tc>
                <a:tc>
                  <a:txBody>
                    <a:bodyPr/>
                    <a:lstStyle/>
                    <a:p>
                      <a:pPr algn="just"/>
                      <a:r>
                        <a:rPr lang="fr-FR" sz="1800" kern="1200" dirty="0">
                          <a:solidFill>
                            <a:schemeClr val="dk1"/>
                          </a:solidFill>
                          <a:effectLst/>
                          <a:latin typeface="+mn-lt"/>
                          <a:ea typeface="+mn-ea"/>
                          <a:cs typeface="+mn-cs"/>
                        </a:rPr>
                        <a:t>Disparités dans la mise en œuvre de la législation avec, notamment l’inexistence de législation et de structures adaptées au Niger et en Guinée Bissau</a:t>
                      </a:r>
                      <a:endParaRPr lang="fr-FR" dirty="0">
                        <a:effectLst/>
                      </a:endParaRPr>
                    </a:p>
                  </a:txBody>
                  <a:tcPr>
                    <a:solidFill>
                      <a:schemeClr val="accent5">
                        <a:lumMod val="40000"/>
                        <a:lumOff val="6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Des projets de cadres institutionnels et de législations complètes en matière de concurrence pour le Niger et la Guinée Bissau ont été validés. </a:t>
                      </a:r>
                      <a:endParaRPr lang="fr-FR" dirty="0"/>
                    </a:p>
                  </a:txBody>
                  <a:tcPr>
                    <a:solidFill>
                      <a:schemeClr val="accent5">
                        <a:lumMod val="40000"/>
                        <a:lumOff val="60000"/>
                      </a:schemeClr>
                    </a:solidFill>
                  </a:tcPr>
                </a:tc>
                <a:extLst>
                  <a:ext uri="{0D108BD9-81ED-4DB2-BD59-A6C34878D82A}">
                    <a16:rowId xmlns:a16="http://schemas.microsoft.com/office/drawing/2014/main" val="10002"/>
                  </a:ext>
                </a:extLst>
              </a:tr>
              <a:tr h="41959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CH" sz="1800" b="1" dirty="0"/>
                        <a:t>5- Renforcement des capacités de la Commission à utiliser les dispositions en matière de mesures de défense commerciale</a:t>
                      </a:r>
                    </a:p>
                  </a:txBody>
                  <a:tcPr>
                    <a:solidFill>
                      <a:schemeClr val="accent1">
                        <a:lumMod val="20000"/>
                        <a:lumOff val="80000"/>
                      </a:schemeClr>
                    </a:solidFill>
                  </a:tcPr>
                </a:tc>
                <a:tc>
                  <a:txBody>
                    <a:bodyPr/>
                    <a:lstStyle/>
                    <a:p>
                      <a:pPr algn="just"/>
                      <a:r>
                        <a:rPr lang="fr-FR" dirty="0">
                          <a:effectLst/>
                        </a:rPr>
                        <a:t>Inapplication des dispositions communautaires en matière de défense commerciale ( UEMOA/CEDEAO)</a:t>
                      </a:r>
                    </a:p>
                  </a:txBody>
                  <a:tcPr>
                    <a:solidFill>
                      <a:schemeClr val="accent1">
                        <a:lumMod val="20000"/>
                        <a:lumOff val="8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CH" sz="1800" kern="1200" dirty="0">
                          <a:solidFill>
                            <a:schemeClr val="dk1"/>
                          </a:solidFill>
                          <a:effectLst/>
                          <a:latin typeface="+mn-lt"/>
                          <a:ea typeface="+mn-ea"/>
                          <a:cs typeface="+mn-cs"/>
                        </a:rPr>
                        <a:t>renforcement des capacités pour la mise en œuvre des dispositions régionales concernant la défense commerciale et examen leur cohérence par rapport à ceux de la CEDEAO et aux accords de l’OMC</a:t>
                      </a:r>
                      <a:r>
                        <a:rPr lang="fr-CH" sz="1800" kern="1200" baseline="0" dirty="0">
                          <a:solidFill>
                            <a:schemeClr val="dk1"/>
                          </a:solidFill>
                          <a:effectLst/>
                          <a:latin typeface="+mn-lt"/>
                          <a:ea typeface="+mn-ea"/>
                          <a:cs typeface="+mn-cs"/>
                        </a:rPr>
                        <a:t> / </a:t>
                      </a:r>
                      <a:r>
                        <a:rPr lang="fr-CH" sz="1800" b="1" kern="1200" dirty="0">
                          <a:solidFill>
                            <a:schemeClr val="dk1"/>
                          </a:solidFill>
                          <a:effectLst/>
                          <a:latin typeface="+mn-lt"/>
                          <a:ea typeface="+mn-ea"/>
                          <a:cs typeface="+mn-cs"/>
                        </a:rPr>
                        <a:t>28 participants pris en charge par le projet et</a:t>
                      </a:r>
                      <a:r>
                        <a:rPr lang="fr-CH" sz="1800" b="1" kern="1200" baseline="0" dirty="0">
                          <a:solidFill>
                            <a:schemeClr val="dk1"/>
                          </a:solidFill>
                          <a:effectLst/>
                          <a:latin typeface="+mn-lt"/>
                          <a:ea typeface="+mn-ea"/>
                          <a:cs typeface="+mn-cs"/>
                        </a:rPr>
                        <a:t> par la </a:t>
                      </a:r>
                      <a:r>
                        <a:rPr lang="fr-CH" sz="1800" b="1" kern="1200" dirty="0">
                          <a:solidFill>
                            <a:schemeClr val="dk1"/>
                          </a:solidFill>
                          <a:effectLst/>
                          <a:latin typeface="+mn-lt"/>
                          <a:ea typeface="+mn-ea"/>
                          <a:cs typeface="+mn-cs"/>
                        </a:rPr>
                        <a:t>Commission de l’UEMOA</a:t>
                      </a:r>
                      <a:endParaRPr lang="fr-FR" sz="1800" b="1" kern="1200" dirty="0">
                        <a:solidFill>
                          <a:schemeClr val="dk1"/>
                        </a:solidFill>
                        <a:effectLst/>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27971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idx="1"/>
            <p:extLst>
              <p:ext uri="{D42A27DB-BD31-4B8C-83A1-F6EECF244321}">
                <p14:modId xmlns:p14="http://schemas.microsoft.com/office/powerpoint/2010/main" val="2169007046"/>
              </p:ext>
            </p:extLst>
          </p:nvPr>
        </p:nvGraphicFramePr>
        <p:xfrm>
          <a:off x="317500" y="1566863"/>
          <a:ext cx="11616195" cy="49355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oneTexte 2"/>
          <p:cNvSpPr txBox="1"/>
          <p:nvPr/>
        </p:nvSpPr>
        <p:spPr>
          <a:xfrm>
            <a:off x="2321198" y="2285384"/>
            <a:ext cx="1204687" cy="646331"/>
          </a:xfrm>
          <a:prstGeom prst="rect">
            <a:avLst/>
          </a:prstGeom>
          <a:noFill/>
        </p:spPr>
        <p:txBody>
          <a:bodyPr wrap="square" rtlCol="0">
            <a:spAutoFit/>
          </a:bodyPr>
          <a:lstStyle/>
          <a:p>
            <a:r>
              <a:rPr lang="fr-FR" sz="3600" b="1" dirty="0">
                <a:solidFill>
                  <a:srgbClr val="FF0000"/>
                </a:solidFill>
                <a:latin typeface="Arial" panose="020B0604020202020204" pitchFamily="34" charset="0"/>
                <a:cs typeface="Arial" panose="020B0604020202020204" pitchFamily="34" charset="0"/>
              </a:rPr>
              <a:t>1</a:t>
            </a:r>
          </a:p>
        </p:txBody>
      </p:sp>
      <p:sp>
        <p:nvSpPr>
          <p:cNvPr id="6" name="ZoneTexte 5"/>
          <p:cNvSpPr txBox="1"/>
          <p:nvPr/>
        </p:nvSpPr>
        <p:spPr>
          <a:xfrm>
            <a:off x="2481218" y="5277938"/>
            <a:ext cx="1378856" cy="646331"/>
          </a:xfrm>
          <a:prstGeom prst="rect">
            <a:avLst/>
          </a:prstGeom>
          <a:noFill/>
        </p:spPr>
        <p:txBody>
          <a:bodyPr wrap="square" rtlCol="0">
            <a:spAutoFit/>
          </a:bodyPr>
          <a:lstStyle/>
          <a:p>
            <a:r>
              <a:rPr lang="fr-FR" sz="3600" b="1" dirty="0">
                <a:solidFill>
                  <a:srgbClr val="FF0000"/>
                </a:solidFill>
                <a:latin typeface="Arial" panose="020B0604020202020204" pitchFamily="34" charset="0"/>
                <a:cs typeface="Arial" panose="020B0604020202020204" pitchFamily="34" charset="0"/>
              </a:rPr>
              <a:t>2</a:t>
            </a:r>
          </a:p>
        </p:txBody>
      </p:sp>
      <p:sp>
        <p:nvSpPr>
          <p:cNvPr id="7" name="Espace réservé du numéro de diapositive 6"/>
          <p:cNvSpPr>
            <a:spLocks noGrp="1"/>
          </p:cNvSpPr>
          <p:nvPr>
            <p:ph type="sldNum" sz="quarter" idx="12"/>
          </p:nvPr>
        </p:nvSpPr>
        <p:spPr/>
        <p:txBody>
          <a:bodyPr/>
          <a:lstStyle/>
          <a:p>
            <a:fld id="{E31375A4-56A4-47D6-9801-1991572033F7}" type="slidenum">
              <a:rPr lang="fr-FR" smtClean="0">
                <a:solidFill>
                  <a:srgbClr val="514843">
                    <a:lumMod val="60000"/>
                    <a:lumOff val="40000"/>
                  </a:srgbClr>
                </a:solidFill>
              </a:rPr>
              <a:pPr/>
              <a:t>11</a:t>
            </a:fld>
            <a:endParaRPr lang="fr-FR" dirty="0">
              <a:solidFill>
                <a:srgbClr val="514843">
                  <a:lumMod val="60000"/>
                  <a:lumOff val="40000"/>
                </a:srgbClr>
              </a:solidFill>
            </a:endParaRPr>
          </a:p>
        </p:txBody>
      </p:sp>
      <p:sp>
        <p:nvSpPr>
          <p:cNvPr id="11" name="Titre 1"/>
          <p:cNvSpPr txBox="1">
            <a:spLocks/>
          </p:cNvSpPr>
          <p:nvPr/>
        </p:nvSpPr>
        <p:spPr>
          <a:xfrm>
            <a:off x="444956" y="253570"/>
            <a:ext cx="10289583" cy="807133"/>
          </a:xfrm>
          <a:prstGeom prst="rect">
            <a:avLst/>
          </a:prstGeom>
          <a:solidFill>
            <a:srgbClr val="5B9BD5">
              <a:lumMod val="40000"/>
              <a:lumOff val="60000"/>
            </a:srgbClr>
          </a:solidFill>
          <a:ln w="38100">
            <a:solidFill>
              <a:srgbClr val="5B9BD5"/>
            </a:solidFill>
          </a:ln>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br>
              <a:rPr kumimoji="0" lang="fr-FR" altLang="fr-FR" sz="3600" b="1" i="0" u="none" strike="noStrike" kern="1200" cap="none" spc="0" normalizeH="0" baseline="0" noProof="0" dirty="0">
                <a:ln>
                  <a:noFill/>
                </a:ln>
                <a:solidFill>
                  <a:srgbClr val="0033CC"/>
                </a:solidFill>
                <a:effectLst/>
                <a:uLnTx/>
                <a:uFillTx/>
                <a:latin typeface="Calibri Light" panose="020F0302020204030204"/>
                <a:ea typeface="+mj-ea"/>
                <a:cs typeface="+mj-cs"/>
              </a:rPr>
            </a:br>
            <a:br>
              <a:rPr kumimoji="0" lang="fr-FR" sz="3800" b="1" i="0" u="none" strike="noStrike" kern="1200" cap="none" spc="0" normalizeH="0" baseline="0" noProof="0" dirty="0">
                <a:ln>
                  <a:noFill/>
                </a:ln>
                <a:solidFill>
                  <a:sysClr val="windowText" lastClr="000000"/>
                </a:solidFill>
                <a:effectLst/>
                <a:uLnTx/>
                <a:uFillTx/>
                <a:latin typeface="Calibri Light" panose="020F0302020204030204"/>
                <a:ea typeface="+mj-ea"/>
                <a:cs typeface="+mj-cs"/>
              </a:rPr>
            </a:br>
            <a:br>
              <a:rPr kumimoji="0" lang="fr-FR" sz="3800" b="1" i="0" u="none" strike="noStrike" kern="1200" cap="none" spc="0" normalizeH="0" baseline="0" noProof="0" dirty="0">
                <a:ln>
                  <a:noFill/>
                </a:ln>
                <a:solidFill>
                  <a:sysClr val="windowText" lastClr="000000"/>
                </a:solidFill>
                <a:effectLst/>
                <a:uLnTx/>
                <a:uFillTx/>
                <a:latin typeface="Calibri Light" panose="020F0302020204030204"/>
                <a:ea typeface="+mj-ea"/>
                <a:cs typeface="+mj-cs"/>
              </a:rPr>
            </a:br>
            <a:r>
              <a:rPr kumimoji="0" lang="fr-FR" altLang="fr-FR" sz="12800" b="1" i="0" u="none" strike="noStrike" kern="1200" cap="none" spc="0" normalizeH="0" baseline="0" noProof="0" dirty="0">
                <a:ln>
                  <a:noFill/>
                </a:ln>
                <a:solidFill>
                  <a:srgbClr val="5B9BD5">
                    <a:lumMod val="75000"/>
                  </a:srgbClr>
                </a:solidFill>
                <a:effectLst/>
                <a:uLnTx/>
                <a:uFillTx/>
                <a:ea typeface="+mj-ea"/>
                <a:cs typeface="+mj-cs"/>
              </a:rPr>
              <a:t>III- Bonnes pratiques</a:t>
            </a:r>
            <a:br>
              <a:rPr kumimoji="0" lang="fr-FR" sz="3800" b="1" i="0" u="none" strike="noStrike" kern="1200" cap="none" spc="0" normalizeH="0" baseline="0" noProof="0" dirty="0">
                <a:ln>
                  <a:noFill/>
                </a:ln>
                <a:solidFill>
                  <a:sysClr val="windowText" lastClr="000000"/>
                </a:solidFill>
                <a:effectLst/>
                <a:uLnTx/>
                <a:uFillTx/>
                <a:latin typeface="Calibri Light" panose="020F0302020204030204"/>
                <a:ea typeface="+mj-ea"/>
                <a:cs typeface="+mj-cs"/>
              </a:rPr>
            </a:br>
            <a:br>
              <a:rPr kumimoji="0" lang="fr-FR" sz="4400" b="1" i="0" u="none" strike="noStrike" kern="1200" cap="none" spc="0" normalizeH="0" baseline="0" noProof="0" dirty="0">
                <a:ln>
                  <a:noFill/>
                </a:ln>
                <a:solidFill>
                  <a:sysClr val="windowText" lastClr="000000"/>
                </a:solidFill>
                <a:effectLst/>
                <a:uLnTx/>
                <a:uFillTx/>
                <a:latin typeface="Calibri Light" panose="020F0302020204030204"/>
                <a:ea typeface="+mj-ea"/>
                <a:cs typeface="+mj-cs"/>
              </a:rPr>
            </a:br>
            <a:endParaRPr kumimoji="0" lang="fr-FR" sz="44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5" name="ZoneTexte 4"/>
          <p:cNvSpPr txBox="1"/>
          <p:nvPr/>
        </p:nvSpPr>
        <p:spPr>
          <a:xfrm>
            <a:off x="3860075" y="1920240"/>
            <a:ext cx="6758396" cy="1754326"/>
          </a:xfrm>
          <a:prstGeom prst="rect">
            <a:avLst/>
          </a:prstGeom>
          <a:noFill/>
        </p:spPr>
        <p:txBody>
          <a:bodyPr wrap="square" rtlCol="0">
            <a:spAutoFit/>
          </a:bodyPr>
          <a:lstStyle/>
          <a:p>
            <a:pPr algn="just"/>
            <a:r>
              <a:rPr lang="fr-CH" b="1" dirty="0"/>
              <a:t>La mise en œuvre des stratégies de développement du commerce des biens entre les pays de l’Hinterland et les pays côtiers et de gestion coordonnée des frontières </a:t>
            </a:r>
            <a:r>
              <a:rPr lang="fr-FR" b="1" dirty="0"/>
              <a:t>contribueront sans nul doute à l</a:t>
            </a:r>
            <a:r>
              <a:rPr lang="fr-CH" b="1" dirty="0"/>
              <a:t>’accroissement des échanges et à une réduction du temps de passage aux frontières.</a:t>
            </a:r>
            <a:endParaRPr lang="fr-FR" b="1" dirty="0"/>
          </a:p>
          <a:p>
            <a:endParaRPr lang="fr-FR" dirty="0"/>
          </a:p>
        </p:txBody>
      </p:sp>
      <p:sp>
        <p:nvSpPr>
          <p:cNvPr id="8" name="ZoneTexte 7"/>
          <p:cNvSpPr txBox="1"/>
          <p:nvPr/>
        </p:nvSpPr>
        <p:spPr>
          <a:xfrm>
            <a:off x="4090422" y="4507588"/>
            <a:ext cx="6528049" cy="2031325"/>
          </a:xfrm>
          <a:prstGeom prst="rect">
            <a:avLst/>
          </a:prstGeom>
          <a:noFill/>
        </p:spPr>
        <p:txBody>
          <a:bodyPr wrap="square" rtlCol="0">
            <a:spAutoFit/>
          </a:bodyPr>
          <a:lstStyle/>
          <a:p>
            <a:pPr algn="just"/>
            <a:r>
              <a:rPr lang="fr-CH" b="1" dirty="0"/>
              <a:t>Ces stratégies permettront d'accroître l'efficacité des postes de contrôles juxtaposés (PCJ) installés entre plusieurs corridors transfrontaliers des Etats membres de l'UEMOA ainsi que celle du projet d'interconnexion des douanes  burkinabè et togolaise, réalisé avec l'appui de la coopération Japonaise et d’autres interconnexions à réaliser</a:t>
            </a:r>
            <a:endParaRPr lang="fr-FR" b="1" dirty="0"/>
          </a:p>
        </p:txBody>
      </p:sp>
      <p:pic>
        <p:nvPicPr>
          <p:cNvPr id="14"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222495" y="253570"/>
            <a:ext cx="711200" cy="807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spTree>
    <p:extLst>
      <p:ext uri="{BB962C8B-B14F-4D97-AF65-F5344CB8AC3E}">
        <p14:creationId xmlns:p14="http://schemas.microsoft.com/office/powerpoint/2010/main" val="3380163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idx="1"/>
            <p:extLst>
              <p:ext uri="{D42A27DB-BD31-4B8C-83A1-F6EECF244321}">
                <p14:modId xmlns:p14="http://schemas.microsoft.com/office/powerpoint/2010/main" val="1100366864"/>
              </p:ext>
            </p:extLst>
          </p:nvPr>
        </p:nvGraphicFramePr>
        <p:xfrm>
          <a:off x="317500" y="1566863"/>
          <a:ext cx="11616195" cy="49355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oneTexte 2"/>
          <p:cNvSpPr txBox="1"/>
          <p:nvPr/>
        </p:nvSpPr>
        <p:spPr>
          <a:xfrm>
            <a:off x="2321198" y="2285384"/>
            <a:ext cx="1204687" cy="646331"/>
          </a:xfrm>
          <a:prstGeom prst="rect">
            <a:avLst/>
          </a:prstGeom>
          <a:noFill/>
        </p:spPr>
        <p:txBody>
          <a:bodyPr wrap="square" rtlCol="0">
            <a:spAutoFit/>
          </a:bodyPr>
          <a:lstStyle/>
          <a:p>
            <a:r>
              <a:rPr lang="fr-FR" sz="3600" b="1" dirty="0">
                <a:solidFill>
                  <a:srgbClr val="FF0000"/>
                </a:solidFill>
                <a:latin typeface="Arial" panose="020B0604020202020204" pitchFamily="34" charset="0"/>
                <a:cs typeface="Arial" panose="020B0604020202020204" pitchFamily="34" charset="0"/>
              </a:rPr>
              <a:t>3</a:t>
            </a:r>
          </a:p>
        </p:txBody>
      </p:sp>
      <p:sp>
        <p:nvSpPr>
          <p:cNvPr id="6" name="ZoneTexte 5"/>
          <p:cNvSpPr txBox="1"/>
          <p:nvPr/>
        </p:nvSpPr>
        <p:spPr>
          <a:xfrm>
            <a:off x="2481218" y="5277938"/>
            <a:ext cx="1378856" cy="646331"/>
          </a:xfrm>
          <a:prstGeom prst="rect">
            <a:avLst/>
          </a:prstGeom>
          <a:noFill/>
        </p:spPr>
        <p:txBody>
          <a:bodyPr wrap="square" rtlCol="0">
            <a:spAutoFit/>
          </a:bodyPr>
          <a:lstStyle/>
          <a:p>
            <a:r>
              <a:rPr lang="fr-FR" sz="3600" b="1" dirty="0">
                <a:solidFill>
                  <a:srgbClr val="FF0000"/>
                </a:solidFill>
                <a:latin typeface="Arial" panose="020B0604020202020204" pitchFamily="34" charset="0"/>
                <a:cs typeface="Arial" panose="020B0604020202020204" pitchFamily="34" charset="0"/>
              </a:rPr>
              <a:t>4</a:t>
            </a:r>
          </a:p>
        </p:txBody>
      </p:sp>
      <p:sp>
        <p:nvSpPr>
          <p:cNvPr id="7" name="Espace réservé du numéro de diapositive 6"/>
          <p:cNvSpPr>
            <a:spLocks noGrp="1"/>
          </p:cNvSpPr>
          <p:nvPr>
            <p:ph type="sldNum" sz="quarter" idx="12"/>
          </p:nvPr>
        </p:nvSpPr>
        <p:spPr/>
        <p:txBody>
          <a:bodyPr/>
          <a:lstStyle/>
          <a:p>
            <a:fld id="{E31375A4-56A4-47D6-9801-1991572033F7}" type="slidenum">
              <a:rPr lang="fr-FR" smtClean="0">
                <a:solidFill>
                  <a:srgbClr val="514843">
                    <a:lumMod val="60000"/>
                    <a:lumOff val="40000"/>
                  </a:srgbClr>
                </a:solidFill>
              </a:rPr>
              <a:pPr/>
              <a:t>12</a:t>
            </a:fld>
            <a:endParaRPr lang="fr-FR" dirty="0">
              <a:solidFill>
                <a:srgbClr val="514843">
                  <a:lumMod val="60000"/>
                  <a:lumOff val="40000"/>
                </a:srgbClr>
              </a:solidFill>
            </a:endParaRPr>
          </a:p>
        </p:txBody>
      </p:sp>
      <p:sp>
        <p:nvSpPr>
          <p:cNvPr id="11" name="Titre 1"/>
          <p:cNvSpPr txBox="1">
            <a:spLocks/>
          </p:cNvSpPr>
          <p:nvPr/>
        </p:nvSpPr>
        <p:spPr>
          <a:xfrm>
            <a:off x="444956" y="253570"/>
            <a:ext cx="10289583" cy="807133"/>
          </a:xfrm>
          <a:prstGeom prst="rect">
            <a:avLst/>
          </a:prstGeom>
          <a:solidFill>
            <a:srgbClr val="5B9BD5">
              <a:lumMod val="40000"/>
              <a:lumOff val="60000"/>
            </a:srgbClr>
          </a:solidFill>
          <a:ln w="38100">
            <a:solidFill>
              <a:srgbClr val="5B9BD5"/>
            </a:solidFill>
          </a:ln>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br>
              <a:rPr kumimoji="0" lang="fr-FR" altLang="fr-FR" sz="3600" b="1" i="0" u="none" strike="noStrike" kern="1200" cap="none" spc="0" normalizeH="0" baseline="0" noProof="0" dirty="0">
                <a:ln>
                  <a:noFill/>
                </a:ln>
                <a:solidFill>
                  <a:srgbClr val="0033CC"/>
                </a:solidFill>
                <a:effectLst/>
                <a:uLnTx/>
                <a:uFillTx/>
                <a:latin typeface="Calibri Light" panose="020F0302020204030204"/>
                <a:ea typeface="+mj-ea"/>
                <a:cs typeface="+mj-cs"/>
              </a:rPr>
            </a:br>
            <a:br>
              <a:rPr kumimoji="0" lang="fr-FR" sz="3800" b="1" i="0" u="none" strike="noStrike" kern="1200" cap="none" spc="0" normalizeH="0" baseline="0" noProof="0" dirty="0">
                <a:ln>
                  <a:noFill/>
                </a:ln>
                <a:solidFill>
                  <a:sysClr val="windowText" lastClr="000000"/>
                </a:solidFill>
                <a:effectLst/>
                <a:uLnTx/>
                <a:uFillTx/>
                <a:latin typeface="Calibri Light" panose="020F0302020204030204"/>
                <a:ea typeface="+mj-ea"/>
                <a:cs typeface="+mj-cs"/>
              </a:rPr>
            </a:br>
            <a:br>
              <a:rPr kumimoji="0" lang="fr-FR" sz="3800" b="1" i="0" u="none" strike="noStrike" kern="1200" cap="none" spc="0" normalizeH="0" baseline="0" noProof="0" dirty="0">
                <a:ln>
                  <a:noFill/>
                </a:ln>
                <a:solidFill>
                  <a:sysClr val="windowText" lastClr="000000"/>
                </a:solidFill>
                <a:effectLst/>
                <a:uLnTx/>
                <a:uFillTx/>
                <a:latin typeface="Calibri Light" panose="020F0302020204030204"/>
                <a:ea typeface="+mj-ea"/>
                <a:cs typeface="+mj-cs"/>
              </a:rPr>
            </a:br>
            <a:r>
              <a:rPr kumimoji="0" lang="fr-FR" altLang="fr-FR" sz="12800" b="1" i="0" u="none" strike="noStrike" kern="1200" cap="none" spc="0" normalizeH="0" baseline="0" noProof="0" dirty="0">
                <a:ln>
                  <a:noFill/>
                </a:ln>
                <a:solidFill>
                  <a:srgbClr val="5B9BD5">
                    <a:lumMod val="75000"/>
                  </a:srgbClr>
                </a:solidFill>
                <a:effectLst/>
                <a:uLnTx/>
                <a:uFillTx/>
                <a:ea typeface="+mj-ea"/>
                <a:cs typeface="+mj-cs"/>
              </a:rPr>
              <a:t>III- Bonnes pratiques</a:t>
            </a:r>
            <a:br>
              <a:rPr kumimoji="0" lang="fr-FR" sz="3800" b="1" i="0" u="none" strike="noStrike" kern="1200" cap="none" spc="0" normalizeH="0" baseline="0" noProof="0" dirty="0">
                <a:ln>
                  <a:noFill/>
                </a:ln>
                <a:solidFill>
                  <a:sysClr val="windowText" lastClr="000000"/>
                </a:solidFill>
                <a:effectLst/>
                <a:uLnTx/>
                <a:uFillTx/>
                <a:latin typeface="Calibri Light" panose="020F0302020204030204"/>
                <a:ea typeface="+mj-ea"/>
                <a:cs typeface="+mj-cs"/>
              </a:rPr>
            </a:br>
            <a:br>
              <a:rPr kumimoji="0" lang="fr-FR" sz="4400" b="1" i="0" u="none" strike="noStrike" kern="1200" cap="none" spc="0" normalizeH="0" baseline="0" noProof="0" dirty="0">
                <a:ln>
                  <a:noFill/>
                </a:ln>
                <a:solidFill>
                  <a:sysClr val="windowText" lastClr="000000"/>
                </a:solidFill>
                <a:effectLst/>
                <a:uLnTx/>
                <a:uFillTx/>
                <a:latin typeface="Calibri Light" panose="020F0302020204030204"/>
                <a:ea typeface="+mj-ea"/>
                <a:cs typeface="+mj-cs"/>
              </a:rPr>
            </a:br>
            <a:endParaRPr kumimoji="0" lang="fr-FR" sz="44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5" name="ZoneTexte 4"/>
          <p:cNvSpPr txBox="1"/>
          <p:nvPr/>
        </p:nvSpPr>
        <p:spPr>
          <a:xfrm>
            <a:off x="3860075" y="1920240"/>
            <a:ext cx="6781255" cy="1477328"/>
          </a:xfrm>
          <a:prstGeom prst="rect">
            <a:avLst/>
          </a:prstGeom>
          <a:noFill/>
        </p:spPr>
        <p:txBody>
          <a:bodyPr wrap="square" rtlCol="0">
            <a:spAutoFit/>
          </a:bodyPr>
          <a:lstStyle/>
          <a:p>
            <a:pPr algn="just"/>
            <a:r>
              <a:rPr lang="fr-FR" b="1" dirty="0"/>
              <a:t>Élaboration et validation de manière participative d’une législation et d’un cadre institutionnel au Niger et en Guinée Bissau, prenant en compte les exigences de la législation communautaire</a:t>
            </a:r>
          </a:p>
          <a:p>
            <a:endParaRPr lang="fr-FR" dirty="0"/>
          </a:p>
        </p:txBody>
      </p:sp>
      <p:pic>
        <p:nvPicPr>
          <p:cNvPr id="9"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353800" y="253570"/>
            <a:ext cx="711200" cy="807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sp>
        <p:nvSpPr>
          <p:cNvPr id="4" name="ZoneTexte 3"/>
          <p:cNvSpPr txBox="1"/>
          <p:nvPr/>
        </p:nvSpPr>
        <p:spPr>
          <a:xfrm>
            <a:off x="4069080" y="4743450"/>
            <a:ext cx="6572250" cy="1200329"/>
          </a:xfrm>
          <a:prstGeom prst="rect">
            <a:avLst/>
          </a:prstGeom>
          <a:noFill/>
        </p:spPr>
        <p:txBody>
          <a:bodyPr wrap="square" rtlCol="0">
            <a:spAutoFit/>
          </a:bodyPr>
          <a:lstStyle/>
          <a:p>
            <a:r>
              <a:rPr lang="fr-FR" b="1" dirty="0"/>
              <a:t>La forte implication de la Commission de l’UEMOA dans la mise en œuvre du projet avec notamment l’appui des cadres et surtout la prise en charge de la participation de plusieurs représentants des Etats membres aux sessions de formation,</a:t>
            </a:r>
          </a:p>
        </p:txBody>
      </p:sp>
    </p:spTree>
    <p:extLst>
      <p:ext uri="{BB962C8B-B14F-4D97-AF65-F5344CB8AC3E}">
        <p14:creationId xmlns:p14="http://schemas.microsoft.com/office/powerpoint/2010/main" val="3678452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solidFill>
            <a:schemeClr val="accent2">
              <a:lumMod val="20000"/>
              <a:lumOff val="80000"/>
            </a:schemeClr>
          </a:solidFill>
          <a:ln w="57150">
            <a:solidFill>
              <a:srgbClr val="00B0F0"/>
            </a:solidFill>
          </a:ln>
        </p:spPr>
        <p:txBody>
          <a:bodyPr>
            <a:normAutofit lnSpcReduction="10000"/>
          </a:bodyPr>
          <a:lstStyle/>
          <a:p>
            <a:pPr algn="just">
              <a:buFont typeface="Wingdings" panose="05000000000000000000" pitchFamily="2" charset="2"/>
              <a:buChar char="Ø"/>
            </a:pPr>
            <a:r>
              <a:rPr lang="fr-BE" b="1" dirty="0"/>
              <a:t>Projet de renforcement des capacités commerciales dans les domaines stratégiques de l'intégration régionale au profit de l’UEMOA a été globalement bien exécuté ;</a:t>
            </a:r>
          </a:p>
          <a:p>
            <a:pPr algn="just">
              <a:buFont typeface="Wingdings" panose="05000000000000000000" pitchFamily="2" charset="2"/>
              <a:buChar char="Ø"/>
            </a:pPr>
            <a:endParaRPr lang="fr-BE" b="1" dirty="0"/>
          </a:p>
          <a:p>
            <a:pPr algn="just">
              <a:buFont typeface="Wingdings" panose="05000000000000000000" pitchFamily="2" charset="2"/>
              <a:buChar char="Ø"/>
            </a:pPr>
            <a:r>
              <a:rPr lang="fr-BE" b="1" dirty="0"/>
              <a:t>Toutefois, difficultés résultant notamment du démarrage tardif du projet ;</a:t>
            </a:r>
          </a:p>
          <a:p>
            <a:pPr algn="just">
              <a:buFont typeface="Wingdings" panose="05000000000000000000" pitchFamily="2" charset="2"/>
              <a:buChar char="Ø"/>
            </a:pPr>
            <a:endParaRPr lang="fr-BE" b="1" dirty="0"/>
          </a:p>
          <a:p>
            <a:pPr algn="just">
              <a:buFont typeface="Wingdings" panose="05000000000000000000" pitchFamily="2" charset="2"/>
              <a:buChar char="Ø"/>
            </a:pPr>
            <a:r>
              <a:rPr lang="fr-BE" b="1" dirty="0"/>
              <a:t>Finalisation des actions prévues dans les différentes composantes contribueront, sans nul doute, à accroître le niveau des échanges intracommunautaires et à consolider la mise en œuvre de l’Union douanière UEMOA ;</a:t>
            </a:r>
          </a:p>
          <a:p>
            <a:pPr algn="just">
              <a:buFont typeface="Wingdings" panose="05000000000000000000" pitchFamily="2" charset="2"/>
              <a:buChar char="Ø"/>
            </a:pPr>
            <a:r>
              <a:rPr lang="fr-BE" b="1" dirty="0"/>
              <a:t>Nécessité de capitaliser ces acquis par des programmes successeurs afin d’assurer la mise en œuvre effective du Marché Commun au profit de l’ensemble des populations de l’Union.</a:t>
            </a:r>
            <a:endParaRPr lang="fr-FR" dirty="0"/>
          </a:p>
        </p:txBody>
      </p:sp>
      <p:sp>
        <p:nvSpPr>
          <p:cNvPr id="4" name="Espace réservé du numéro de diapositive 3"/>
          <p:cNvSpPr>
            <a:spLocks noGrp="1"/>
          </p:cNvSpPr>
          <p:nvPr>
            <p:ph type="sldNum" sz="quarter" idx="12"/>
          </p:nvPr>
        </p:nvSpPr>
        <p:spPr/>
        <p:txBody>
          <a:bodyPr/>
          <a:lstStyle/>
          <a:p>
            <a:fld id="{E31375A4-56A4-47D6-9801-1991572033F7}" type="slidenum">
              <a:rPr lang="fr-FR" smtClean="0">
                <a:solidFill>
                  <a:srgbClr val="514843">
                    <a:lumMod val="60000"/>
                    <a:lumOff val="40000"/>
                  </a:srgbClr>
                </a:solidFill>
              </a:rPr>
              <a:pPr/>
              <a:t>13</a:t>
            </a:fld>
            <a:endParaRPr lang="fr-FR" dirty="0">
              <a:solidFill>
                <a:srgbClr val="514843">
                  <a:lumMod val="60000"/>
                  <a:lumOff val="40000"/>
                </a:srgbClr>
              </a:solidFill>
            </a:endParaRPr>
          </a:p>
        </p:txBody>
      </p:sp>
      <p:sp>
        <p:nvSpPr>
          <p:cNvPr id="5" name="Titre 1"/>
          <p:cNvSpPr txBox="1">
            <a:spLocks noGrp="1"/>
          </p:cNvSpPr>
          <p:nvPr>
            <p:ph type="title"/>
          </p:nvPr>
        </p:nvSpPr>
        <p:spPr>
          <a:prstGeom prst="rect">
            <a:avLst/>
          </a:prstGeom>
          <a:solidFill>
            <a:srgbClr val="5B9BD5">
              <a:lumMod val="40000"/>
              <a:lumOff val="60000"/>
            </a:srgbClr>
          </a:solidFill>
          <a:ln w="38100">
            <a:solidFill>
              <a:srgbClr val="5B9BD5"/>
            </a:solidFill>
          </a:ln>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br>
              <a:rPr kumimoji="0" lang="fr-FR" altLang="fr-FR" sz="3600" b="1" i="0" u="none" strike="noStrike" kern="1200" cap="none" spc="0" normalizeH="0" baseline="0" noProof="0" dirty="0">
                <a:ln>
                  <a:noFill/>
                </a:ln>
                <a:solidFill>
                  <a:srgbClr val="0033CC"/>
                </a:solidFill>
                <a:effectLst/>
                <a:uLnTx/>
                <a:uFillTx/>
                <a:latin typeface="Calibri Light" panose="020F0302020204030204"/>
                <a:ea typeface="+mj-ea"/>
                <a:cs typeface="+mj-cs"/>
              </a:rPr>
            </a:br>
            <a:br>
              <a:rPr kumimoji="0" lang="fr-FR" sz="3800" b="1" i="0" u="none" strike="noStrike" kern="1200" cap="none" spc="0" normalizeH="0" baseline="0" noProof="0" dirty="0">
                <a:ln>
                  <a:noFill/>
                </a:ln>
                <a:solidFill>
                  <a:sysClr val="windowText" lastClr="000000"/>
                </a:solidFill>
                <a:effectLst/>
                <a:uLnTx/>
                <a:uFillTx/>
                <a:latin typeface="Calibri Light" panose="020F0302020204030204"/>
                <a:ea typeface="+mj-ea"/>
                <a:cs typeface="+mj-cs"/>
              </a:rPr>
            </a:br>
            <a:br>
              <a:rPr kumimoji="0" lang="fr-FR" sz="3800" b="1" i="0" u="none" strike="noStrike" kern="1200" cap="none" spc="0" normalizeH="0" baseline="0" noProof="0" dirty="0">
                <a:ln>
                  <a:noFill/>
                </a:ln>
                <a:solidFill>
                  <a:sysClr val="windowText" lastClr="000000"/>
                </a:solidFill>
                <a:effectLst/>
                <a:uLnTx/>
                <a:uFillTx/>
                <a:latin typeface="Calibri Light" panose="020F0302020204030204"/>
                <a:ea typeface="+mj-ea"/>
                <a:cs typeface="+mj-cs"/>
              </a:rPr>
            </a:br>
            <a:r>
              <a:rPr kumimoji="0" lang="fr-FR" altLang="fr-FR" sz="3600" b="1" i="0" u="none" strike="noStrike" kern="1200" cap="none" spc="0" normalizeH="0" baseline="0" noProof="0" dirty="0">
                <a:ln>
                  <a:noFill/>
                </a:ln>
                <a:solidFill>
                  <a:srgbClr val="5B9BD5">
                    <a:lumMod val="75000"/>
                  </a:srgbClr>
                </a:solidFill>
                <a:effectLst/>
                <a:uLnTx/>
                <a:uFillTx/>
                <a:ea typeface="+mj-ea"/>
                <a:cs typeface="+mj-cs"/>
              </a:rPr>
              <a:t>Conclusions</a:t>
            </a:r>
            <a:br>
              <a:rPr kumimoji="0" lang="fr-FR" sz="3800" b="1" i="0" u="none" strike="noStrike" kern="1200" cap="none" spc="0" normalizeH="0" baseline="0" noProof="0" dirty="0">
                <a:ln>
                  <a:noFill/>
                </a:ln>
                <a:solidFill>
                  <a:sysClr val="windowText" lastClr="000000"/>
                </a:solidFill>
                <a:effectLst/>
                <a:uLnTx/>
                <a:uFillTx/>
                <a:latin typeface="Calibri Light" panose="020F0302020204030204"/>
                <a:ea typeface="+mj-ea"/>
                <a:cs typeface="+mj-cs"/>
              </a:rPr>
            </a:br>
            <a:br>
              <a:rPr kumimoji="0" lang="fr-FR" sz="4400" b="1" i="0" u="none" strike="noStrike" kern="1200" cap="none" spc="0" normalizeH="0" baseline="0" noProof="0" dirty="0">
                <a:ln>
                  <a:noFill/>
                </a:ln>
                <a:solidFill>
                  <a:sysClr val="windowText" lastClr="000000"/>
                </a:solidFill>
                <a:effectLst/>
                <a:uLnTx/>
                <a:uFillTx/>
                <a:latin typeface="Calibri Light" panose="020F0302020204030204"/>
                <a:ea typeface="+mj-ea"/>
                <a:cs typeface="+mj-cs"/>
              </a:rPr>
            </a:br>
            <a:endParaRPr kumimoji="0" lang="fr-FR" sz="44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pic>
        <p:nvPicPr>
          <p:cNvPr id="6"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253570"/>
            <a:ext cx="711200" cy="807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spTree>
    <p:extLst>
      <p:ext uri="{BB962C8B-B14F-4D97-AF65-F5344CB8AC3E}">
        <p14:creationId xmlns:p14="http://schemas.microsoft.com/office/powerpoint/2010/main" val="147774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1333500" y="853328"/>
            <a:ext cx="9525000" cy="5318872"/>
          </a:xfrm>
          <a:prstGeom prst="rect">
            <a:avLst/>
          </a:prstGeom>
          <a:solidFill>
            <a:srgbClr val="00B0F0"/>
          </a:solidFill>
          <a:ln w="9525">
            <a:solidFill>
              <a:schemeClr val="tx1"/>
            </a:solidFill>
            <a:miter lim="800000"/>
            <a:headEnd/>
            <a:tailEnd/>
          </a:ln>
          <a:effectLst/>
        </p:spPr>
        <p:txBody>
          <a:bodyPr lIns="92075" tIns="46038" rIns="92075" bIns="46038" anchor="ctr"/>
          <a:lstStyle>
            <a:lvl1pPr>
              <a:defRPr kumimoji="1" sz="2400">
                <a:solidFill>
                  <a:schemeClr val="tx1"/>
                </a:solidFill>
                <a:latin typeface="Times New Roman" panose="02020603050405020304" pitchFamily="18" charset="0"/>
              </a:defRPr>
            </a:lvl1pPr>
            <a:lvl2pPr>
              <a:defRPr kumimoji="1" sz="2400">
                <a:solidFill>
                  <a:schemeClr val="tx1"/>
                </a:solidFill>
                <a:latin typeface="Times New Roman" panose="02020603050405020304" pitchFamily="18" charset="0"/>
              </a:defRPr>
            </a:lvl2pPr>
            <a:lvl3pPr>
              <a:defRPr kumimoji="1" sz="2400">
                <a:solidFill>
                  <a:schemeClr val="tx1"/>
                </a:solidFill>
                <a:latin typeface="Times New Roman" panose="02020603050405020304" pitchFamily="18" charset="0"/>
              </a:defRPr>
            </a:lvl3pPr>
            <a:lvl4pPr>
              <a:defRPr kumimoji="1" sz="2400">
                <a:solidFill>
                  <a:schemeClr val="tx1"/>
                </a:solidFill>
                <a:latin typeface="Times New Roman" panose="02020603050405020304" pitchFamily="18" charset="0"/>
              </a:defRPr>
            </a:lvl4pPr>
            <a:lvl5pPr>
              <a:defRPr kumimoji="1" sz="2400">
                <a:solidFill>
                  <a:schemeClr val="tx1"/>
                </a:solidFill>
                <a:latin typeface="Times New Roman" panose="02020603050405020304" pitchFamily="18" charset="0"/>
              </a:defRPr>
            </a:lvl5pPr>
            <a:lvl6pPr marL="457200" fontAlgn="base">
              <a:spcBef>
                <a:spcPct val="0"/>
              </a:spcBef>
              <a:spcAft>
                <a:spcPct val="0"/>
              </a:spcAft>
              <a:defRPr kumimoji="1" sz="2400">
                <a:solidFill>
                  <a:schemeClr val="tx1"/>
                </a:solidFill>
                <a:latin typeface="Times New Roman" panose="02020603050405020304" pitchFamily="18" charset="0"/>
              </a:defRPr>
            </a:lvl6pPr>
            <a:lvl7pPr marL="914400" fontAlgn="base">
              <a:spcBef>
                <a:spcPct val="0"/>
              </a:spcBef>
              <a:spcAft>
                <a:spcPct val="0"/>
              </a:spcAft>
              <a:defRPr kumimoji="1" sz="2400">
                <a:solidFill>
                  <a:schemeClr val="tx1"/>
                </a:solidFill>
                <a:latin typeface="Times New Roman" panose="02020603050405020304" pitchFamily="18" charset="0"/>
              </a:defRPr>
            </a:lvl7pPr>
            <a:lvl8pPr marL="1371600" fontAlgn="base">
              <a:spcBef>
                <a:spcPct val="0"/>
              </a:spcBef>
              <a:spcAft>
                <a:spcPct val="0"/>
              </a:spcAft>
              <a:defRPr kumimoji="1" sz="2400">
                <a:solidFill>
                  <a:schemeClr val="tx1"/>
                </a:solidFill>
                <a:latin typeface="Times New Roman" panose="02020603050405020304" pitchFamily="18" charset="0"/>
              </a:defRPr>
            </a:lvl8pPr>
            <a:lvl9pPr marL="1828800" fontAlgn="base">
              <a:spcBef>
                <a:spcPct val="0"/>
              </a:spcBef>
              <a:spcAft>
                <a:spcPct val="0"/>
              </a:spcAft>
              <a:defRPr kumimoji="1" sz="2400">
                <a:solidFill>
                  <a:schemeClr val="tx1"/>
                </a:solidFill>
                <a:latin typeface="Times New Roman" panose="02020603050405020304" pitchFamily="18" charset="0"/>
              </a:defRPr>
            </a:lvl9pPr>
          </a:lstStyle>
          <a:p>
            <a:pPr algn="ctr" defTabSz="457200">
              <a:defRPr/>
            </a:pPr>
            <a:endParaRPr kumimoji="0" lang="fr-CA" altLang="fr-FR" sz="4000" b="1" dirty="0">
              <a:solidFill>
                <a:srgbClr val="FFCC00"/>
              </a:solidFill>
              <a:effectLst>
                <a:outerShdw blurRad="38100" dist="38100" dir="2700000" algn="tl">
                  <a:srgbClr val="000000"/>
                </a:outerShdw>
              </a:effectLst>
              <a:latin typeface="CommercialScript BT" pitchFamily="66" charset="0"/>
            </a:endParaRPr>
          </a:p>
          <a:p>
            <a:pPr algn="ctr" defTabSz="457200">
              <a:defRPr/>
            </a:pPr>
            <a:endParaRPr kumimoji="0" lang="fr-CA" altLang="fr-FR" sz="4000" b="1" dirty="0">
              <a:solidFill>
                <a:srgbClr val="FFCC00"/>
              </a:solidFill>
              <a:effectLst>
                <a:outerShdw blurRad="38100" dist="38100" dir="2700000" algn="tl">
                  <a:srgbClr val="000000"/>
                </a:outerShdw>
              </a:effectLst>
              <a:latin typeface="CommercialScript BT" pitchFamily="66" charset="0"/>
            </a:endParaRPr>
          </a:p>
          <a:p>
            <a:pPr algn="ctr" defTabSz="457200">
              <a:defRPr/>
            </a:pPr>
            <a:endParaRPr kumimoji="0" lang="fr-CA" altLang="fr-FR" sz="4000" b="1" dirty="0">
              <a:solidFill>
                <a:srgbClr val="FFCC00"/>
              </a:solidFill>
              <a:effectLst>
                <a:outerShdw blurRad="38100" dist="38100" dir="2700000" algn="tl">
                  <a:srgbClr val="000000"/>
                </a:outerShdw>
              </a:effectLst>
              <a:latin typeface="CommercialScript BT" pitchFamily="66" charset="0"/>
            </a:endParaRPr>
          </a:p>
          <a:p>
            <a:pPr algn="ctr" defTabSz="457200">
              <a:defRPr/>
            </a:pPr>
            <a:endParaRPr kumimoji="0" lang="fr-CA" altLang="fr-FR" sz="4000" b="1" dirty="0">
              <a:solidFill>
                <a:srgbClr val="FFCC00"/>
              </a:solidFill>
              <a:effectLst>
                <a:outerShdw blurRad="38100" dist="38100" dir="2700000" algn="tl">
                  <a:srgbClr val="000000"/>
                </a:outerShdw>
              </a:effectLst>
              <a:latin typeface="CommercialScript BT" pitchFamily="66" charset="0"/>
            </a:endParaRPr>
          </a:p>
          <a:p>
            <a:pPr algn="ctr" defTabSz="457200">
              <a:defRPr/>
            </a:pPr>
            <a:r>
              <a:rPr kumimoji="0" lang="fr-CA" altLang="fr-FR" sz="3200" b="1" dirty="0">
                <a:solidFill>
                  <a:srgbClr val="FFCC00"/>
                </a:solidFill>
                <a:effectLst>
                  <a:outerShdw blurRad="38100" dist="38100" dir="2700000" algn="tl">
                    <a:srgbClr val="000000"/>
                  </a:outerShdw>
                </a:effectLst>
                <a:latin typeface="CommercialScript BT" pitchFamily="66" charset="0"/>
              </a:rPr>
              <a:t>Merci de votre aimable</a:t>
            </a:r>
          </a:p>
          <a:p>
            <a:pPr algn="ctr" defTabSz="457200">
              <a:defRPr/>
            </a:pPr>
            <a:r>
              <a:rPr kumimoji="0" lang="fr-CA" altLang="fr-FR" sz="3200" b="1" dirty="0">
                <a:solidFill>
                  <a:srgbClr val="FFCC00"/>
                </a:solidFill>
                <a:effectLst>
                  <a:outerShdw blurRad="38100" dist="38100" dir="2700000" algn="tl">
                    <a:srgbClr val="000000"/>
                  </a:outerShdw>
                </a:effectLst>
                <a:latin typeface="CommercialScript BT" pitchFamily="66" charset="0"/>
              </a:rPr>
              <a:t>Attention</a:t>
            </a:r>
          </a:p>
          <a:p>
            <a:pPr algn="ctr" defTabSz="457200">
              <a:defRPr/>
            </a:pPr>
            <a:endParaRPr kumimoji="0" lang="fr-CA" altLang="fr-FR" sz="3200" b="1" dirty="0">
              <a:solidFill>
                <a:srgbClr val="FFCC00"/>
              </a:solidFill>
              <a:effectLst>
                <a:outerShdw blurRad="38100" dist="38100" dir="2700000" algn="tl">
                  <a:srgbClr val="000000"/>
                </a:outerShdw>
              </a:effectLst>
              <a:latin typeface="CommercialScript BT" pitchFamily="66" charset="0"/>
            </a:endParaRPr>
          </a:p>
          <a:p>
            <a:pPr algn="ctr" defTabSz="457200">
              <a:defRPr/>
            </a:pPr>
            <a:r>
              <a:rPr kumimoji="0" lang="fr-CA" altLang="fr-FR" sz="3200" b="1" dirty="0">
                <a:solidFill>
                  <a:srgbClr val="FFCC00"/>
                </a:solidFill>
                <a:effectLst>
                  <a:outerShdw blurRad="38100" dist="38100" dir="2700000" algn="tl">
                    <a:srgbClr val="000000"/>
                  </a:outerShdw>
                </a:effectLst>
                <a:latin typeface="CommercialScript BT" pitchFamily="66" charset="0"/>
                <a:hlinkClick r:id="rId3"/>
              </a:rPr>
              <a:t>choungbedji@uemoa.int</a:t>
            </a:r>
          </a:p>
          <a:p>
            <a:pPr algn="ctr" defTabSz="457200">
              <a:defRPr/>
            </a:pPr>
            <a:r>
              <a:rPr kumimoji="0" lang="fr-CA" altLang="fr-FR" sz="3200" b="1" dirty="0">
                <a:solidFill>
                  <a:srgbClr val="FFCC00"/>
                </a:solidFill>
                <a:effectLst>
                  <a:outerShdw blurRad="38100" dist="38100" dir="2700000" algn="tl">
                    <a:srgbClr val="000000"/>
                  </a:outerShdw>
                </a:effectLst>
                <a:latin typeface="CommercialScript BT" pitchFamily="66" charset="0"/>
                <a:hlinkClick r:id="rId3"/>
              </a:rPr>
              <a:t>aopangaman@uemoa.int</a:t>
            </a:r>
            <a:endParaRPr kumimoji="0" lang="fr-CA" altLang="fr-FR" sz="3200" b="1" dirty="0">
              <a:solidFill>
                <a:srgbClr val="FFCC00"/>
              </a:solidFill>
              <a:effectLst>
                <a:outerShdw blurRad="38100" dist="38100" dir="2700000" algn="tl">
                  <a:srgbClr val="000000"/>
                </a:outerShdw>
              </a:effectLst>
              <a:latin typeface="CommercialScript BT" pitchFamily="66" charset="0"/>
            </a:endParaRPr>
          </a:p>
          <a:p>
            <a:pPr algn="ctr" defTabSz="457200">
              <a:defRPr/>
            </a:pPr>
            <a:endParaRPr kumimoji="0" lang="fr-CA" altLang="fr-FR" sz="3200" b="1" dirty="0">
              <a:solidFill>
                <a:srgbClr val="FFCC00"/>
              </a:solidFill>
              <a:effectLst>
                <a:outerShdw blurRad="38100" dist="38100" dir="2700000" algn="tl">
                  <a:srgbClr val="000000"/>
                </a:outerShdw>
              </a:effectLst>
              <a:latin typeface="CommercialScript BT" pitchFamily="66" charset="0"/>
            </a:endParaRPr>
          </a:p>
          <a:p>
            <a:pPr algn="ctr" defTabSz="457200">
              <a:defRPr/>
            </a:pPr>
            <a:r>
              <a:rPr kumimoji="0" lang="fr-CA" altLang="fr-FR" sz="3200" b="1" dirty="0">
                <a:solidFill>
                  <a:srgbClr val="FFCC00"/>
                </a:solidFill>
                <a:effectLst>
                  <a:outerShdw blurRad="38100" dist="38100" dir="2700000" algn="tl">
                    <a:srgbClr val="000000"/>
                  </a:outerShdw>
                </a:effectLst>
                <a:latin typeface="CommercialScript BT" pitchFamily="66" charset="0"/>
                <a:hlinkClick r:id="rId4"/>
              </a:rPr>
              <a:t>www.uemoa.int</a:t>
            </a:r>
            <a:endParaRPr kumimoji="0" lang="fr-CA" altLang="fr-FR" sz="3200" b="1" dirty="0">
              <a:solidFill>
                <a:srgbClr val="FFCC00"/>
              </a:solidFill>
              <a:effectLst>
                <a:outerShdw blurRad="38100" dist="38100" dir="2700000" algn="tl">
                  <a:srgbClr val="000000"/>
                </a:outerShdw>
              </a:effectLst>
              <a:latin typeface="CommercialScript BT" pitchFamily="66" charset="0"/>
            </a:endParaRPr>
          </a:p>
          <a:p>
            <a:pPr algn="ctr" defTabSz="457200">
              <a:defRPr/>
            </a:pPr>
            <a:endParaRPr kumimoji="0" lang="fr-CA" altLang="fr-FR" sz="4000" b="1" dirty="0">
              <a:solidFill>
                <a:srgbClr val="FFCC00"/>
              </a:solidFill>
              <a:effectLst>
                <a:outerShdw blurRad="38100" dist="38100" dir="2700000" algn="tl">
                  <a:srgbClr val="000000"/>
                </a:outerShdw>
              </a:effectLst>
              <a:latin typeface="CommercialScript BT" pitchFamily="66" charset="0"/>
            </a:endParaRPr>
          </a:p>
          <a:p>
            <a:pPr algn="ctr" defTabSz="457200">
              <a:defRPr/>
            </a:pPr>
            <a:endParaRPr kumimoji="0" lang="fr-CA" altLang="fr-FR" sz="4000" b="1" dirty="0">
              <a:solidFill>
                <a:srgbClr val="FFCC00"/>
              </a:solidFill>
              <a:effectLst>
                <a:outerShdw blurRad="38100" dist="38100" dir="2700000" algn="tl">
                  <a:srgbClr val="000000"/>
                </a:outerShdw>
              </a:effectLst>
              <a:latin typeface="CommercialScript BT" pitchFamily="66" charset="0"/>
            </a:endParaRPr>
          </a:p>
          <a:p>
            <a:pPr algn="ctr" defTabSz="457200">
              <a:defRPr/>
            </a:pPr>
            <a:endParaRPr kumimoji="0" lang="fr-CA" altLang="fr-FR" sz="4000" b="1" dirty="0">
              <a:solidFill>
                <a:srgbClr val="FFCC00"/>
              </a:solidFill>
              <a:effectLst>
                <a:outerShdw blurRad="38100" dist="38100" dir="2700000" algn="tl">
                  <a:srgbClr val="000000"/>
                </a:outerShdw>
              </a:effectLst>
              <a:latin typeface="CommercialScript BT" pitchFamily="66" charset="0"/>
            </a:endParaRPr>
          </a:p>
          <a:p>
            <a:pPr algn="ctr" defTabSz="457200">
              <a:defRPr/>
            </a:pPr>
            <a:endParaRPr kumimoji="0" lang="fr-CA" altLang="fr-FR" sz="4000" b="1" dirty="0">
              <a:solidFill>
                <a:srgbClr val="FFCC00"/>
              </a:solidFill>
              <a:effectLst>
                <a:outerShdw blurRad="38100" dist="38100" dir="2700000" algn="tl">
                  <a:srgbClr val="000000"/>
                </a:outerShdw>
              </a:effectLst>
              <a:latin typeface="CommercialScript BT" pitchFamily="66" charset="0"/>
            </a:endParaRPr>
          </a:p>
          <a:p>
            <a:pPr algn="ctr" defTabSz="457200">
              <a:defRPr/>
            </a:pPr>
            <a:endParaRPr kumimoji="0" lang="fr-CA" altLang="fr-FR" sz="4000" b="1" dirty="0">
              <a:solidFill>
                <a:srgbClr val="FFCC00"/>
              </a:solidFill>
              <a:effectLst>
                <a:outerShdw blurRad="38100" dist="38100" dir="2700000" algn="tl">
                  <a:srgbClr val="000000"/>
                </a:outerShdw>
              </a:effectLst>
              <a:latin typeface="CommercialScript BT" pitchFamily="66" charset="0"/>
            </a:endParaRPr>
          </a:p>
        </p:txBody>
      </p:sp>
      <p:sp>
        <p:nvSpPr>
          <p:cNvPr id="2" name="Espace réservé du numéro de diapositive 1"/>
          <p:cNvSpPr>
            <a:spLocks noGrp="1"/>
          </p:cNvSpPr>
          <p:nvPr>
            <p:ph type="sldNum" sz="quarter" idx="12"/>
          </p:nvPr>
        </p:nvSpPr>
        <p:spPr/>
        <p:txBody>
          <a:bodyPr/>
          <a:lstStyle/>
          <a:p>
            <a:fld id="{55CA9FC5-771A-4919-904A-2293359BDF53}" type="slidenum">
              <a:rPr lang="fr-FR" smtClean="0">
                <a:solidFill>
                  <a:srgbClr val="FFFFFF"/>
                </a:solidFill>
              </a:rPr>
              <a:pPr/>
              <a:t>14</a:t>
            </a:fld>
            <a:endParaRPr lang="fr-FR">
              <a:solidFill>
                <a:srgbClr val="FFFFFF"/>
              </a:solidFill>
            </a:endParaRPr>
          </a:p>
        </p:txBody>
      </p:sp>
      <p:pic>
        <p:nvPicPr>
          <p:cNvPr id="5"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01920" y="4994911"/>
            <a:ext cx="1323975" cy="1177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5161487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5058"/>
                                        </p:tgtEl>
                                        <p:attrNameLst>
                                          <p:attrName>style.visibility</p:attrName>
                                        </p:attrNameLst>
                                      </p:cBhvr>
                                      <p:to>
                                        <p:strVal val="visible"/>
                                      </p:to>
                                    </p:set>
                                    <p:anim calcmode="lin" valueType="num">
                                      <p:cBhvr>
                                        <p:cTn id="7" dur="1000" fill="hold"/>
                                        <p:tgtEl>
                                          <p:spTgt spid="45058"/>
                                        </p:tgtEl>
                                        <p:attrNameLst>
                                          <p:attrName>ppt_w</p:attrName>
                                        </p:attrNameLst>
                                      </p:cBhvr>
                                      <p:tavLst>
                                        <p:tav tm="0">
                                          <p:val>
                                            <p:fltVal val="0"/>
                                          </p:val>
                                        </p:tav>
                                        <p:tav tm="100000">
                                          <p:val>
                                            <p:strVal val="#ppt_w"/>
                                          </p:val>
                                        </p:tav>
                                      </p:tavLst>
                                    </p:anim>
                                    <p:anim calcmode="lin" valueType="num">
                                      <p:cBhvr>
                                        <p:cTn id="8" dur="1000" fill="hold"/>
                                        <p:tgtEl>
                                          <p:spTgt spid="45058"/>
                                        </p:tgtEl>
                                        <p:attrNameLst>
                                          <p:attrName>ppt_h</p:attrName>
                                        </p:attrNameLst>
                                      </p:cBhvr>
                                      <p:tavLst>
                                        <p:tav tm="0">
                                          <p:val>
                                            <p:fltVal val="0"/>
                                          </p:val>
                                        </p:tav>
                                        <p:tav tm="100000">
                                          <p:val>
                                            <p:strVal val="#ppt_h"/>
                                          </p:val>
                                        </p:tav>
                                      </p:tavLst>
                                    </p:anim>
                                    <p:anim calcmode="lin" valueType="num">
                                      <p:cBhvr>
                                        <p:cTn id="9" dur="1000" fill="hold"/>
                                        <p:tgtEl>
                                          <p:spTgt spid="45058"/>
                                        </p:tgtEl>
                                        <p:attrNameLst>
                                          <p:attrName>style.rotation</p:attrName>
                                        </p:attrNameLst>
                                      </p:cBhvr>
                                      <p:tavLst>
                                        <p:tav tm="0">
                                          <p:val>
                                            <p:fltVal val="90"/>
                                          </p:val>
                                        </p:tav>
                                        <p:tav tm="100000">
                                          <p:val>
                                            <p:fltVal val="0"/>
                                          </p:val>
                                        </p:tav>
                                      </p:tavLst>
                                    </p:anim>
                                    <p:animEffect transition="in" filter="fade">
                                      <p:cBhvr>
                                        <p:cTn id="10" dur="1000"/>
                                        <p:tgtEl>
                                          <p:spTgt spid="45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94398"/>
            <a:ext cx="10258586" cy="928688"/>
          </a:xfrm>
          <a:solidFill>
            <a:schemeClr val="accent1">
              <a:lumMod val="20000"/>
              <a:lumOff val="80000"/>
            </a:schemeClr>
          </a:solidFill>
          <a:ln w="28575">
            <a:solidFill>
              <a:schemeClr val="accent1"/>
            </a:solidFill>
          </a:ln>
        </p:spPr>
        <p:txBody>
          <a:bodyPr>
            <a:normAutofit/>
          </a:bodyPr>
          <a:lstStyle/>
          <a:p>
            <a:pPr algn="ctr"/>
            <a:r>
              <a:rPr lang="fr-FR" sz="3600" b="1" dirty="0">
                <a:solidFill>
                  <a:schemeClr val="accent1">
                    <a:lumMod val="75000"/>
                  </a:schemeClr>
                </a:solidFill>
              </a:rPr>
              <a:t>INTRODUCTION : </a:t>
            </a:r>
            <a:r>
              <a:rPr lang="fr-FR" sz="3600" b="1" dirty="0">
                <a:solidFill>
                  <a:srgbClr val="FF0000"/>
                </a:solidFill>
                <a:effectLst>
                  <a:outerShdw blurRad="38100" dist="38100" dir="2700000" algn="tl">
                    <a:srgbClr val="000000">
                      <a:alpha val="43137"/>
                    </a:srgbClr>
                  </a:outerShdw>
                </a:effectLst>
              </a:rPr>
              <a:t>création de l’UEMOA</a:t>
            </a:r>
            <a:endParaRPr lang="fr-FR" sz="3600" dirty="0">
              <a:solidFill>
                <a:srgbClr val="FF0000"/>
              </a:solidFill>
              <a:effectLst>
                <a:outerShdw blurRad="38100" dist="38100" dir="2700000" algn="tl">
                  <a:srgbClr val="000000">
                    <a:alpha val="43137"/>
                  </a:srgbClr>
                </a:outerShdw>
              </a:effectLst>
            </a:endParaRP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3043108755"/>
              </p:ext>
            </p:extLst>
          </p:nvPr>
        </p:nvGraphicFramePr>
        <p:xfrm>
          <a:off x="354092" y="1465118"/>
          <a:ext cx="11455616" cy="52563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Espace réservé du numéro de diapositive 5"/>
          <p:cNvSpPr>
            <a:spLocks noGrp="1"/>
          </p:cNvSpPr>
          <p:nvPr>
            <p:ph type="sldNum" sz="quarter" idx="12"/>
          </p:nvPr>
        </p:nvSpPr>
        <p:spPr/>
        <p:txBody>
          <a:bodyPr/>
          <a:lstStyle/>
          <a:p>
            <a:fld id="{725C802E-1EFE-4F6D-B471-1B01E110E294}" type="slidenum">
              <a:rPr lang="fr-FR" smtClean="0"/>
              <a:t>2</a:t>
            </a:fld>
            <a:endParaRPr lang="fr-FR"/>
          </a:p>
        </p:txBody>
      </p:sp>
      <p:pic>
        <p:nvPicPr>
          <p:cNvPr id="8"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353800" y="194398"/>
            <a:ext cx="711200"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spTree>
    <p:extLst>
      <p:ext uri="{BB962C8B-B14F-4D97-AF65-F5344CB8AC3E}">
        <p14:creationId xmlns:p14="http://schemas.microsoft.com/office/powerpoint/2010/main" val="67956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94398"/>
            <a:ext cx="10402824" cy="928688"/>
          </a:xfrm>
          <a:solidFill>
            <a:schemeClr val="accent1">
              <a:lumMod val="20000"/>
              <a:lumOff val="80000"/>
            </a:schemeClr>
          </a:solidFill>
          <a:ln w="28575">
            <a:solidFill>
              <a:schemeClr val="accent1"/>
            </a:solidFill>
          </a:ln>
        </p:spPr>
        <p:txBody>
          <a:bodyPr>
            <a:normAutofit fontScale="90000"/>
          </a:bodyPr>
          <a:lstStyle/>
          <a:p>
            <a:pPr algn="ctr"/>
            <a:r>
              <a:rPr lang="fr-FR" sz="3600" b="1" dirty="0">
                <a:solidFill>
                  <a:schemeClr val="accent1">
                    <a:lumMod val="75000"/>
                  </a:schemeClr>
                </a:solidFill>
              </a:rPr>
              <a:t>INTRODUCTION : </a:t>
            </a:r>
            <a:r>
              <a:rPr lang="fr-FR" sz="3600" b="1" dirty="0">
                <a:solidFill>
                  <a:srgbClr val="FF0000"/>
                </a:solidFill>
                <a:effectLst>
                  <a:outerShdw blurRad="38100" dist="38100" dir="2700000" algn="tl">
                    <a:srgbClr val="000000">
                      <a:alpha val="43137"/>
                    </a:srgbClr>
                  </a:outerShdw>
                </a:effectLst>
              </a:rPr>
              <a:t>Dispositions pertinentes du Traité de l’UEMOA</a:t>
            </a:r>
            <a:endParaRPr lang="fr-FR" sz="3600" dirty="0">
              <a:solidFill>
                <a:srgbClr val="FF0000"/>
              </a:solidFill>
              <a:effectLst>
                <a:outerShdw blurRad="38100" dist="38100" dir="2700000" algn="tl">
                  <a:srgbClr val="000000">
                    <a:alpha val="43137"/>
                  </a:srgbClr>
                </a:outerShdw>
              </a:effectLst>
            </a:endParaRP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383534068"/>
              </p:ext>
            </p:extLst>
          </p:nvPr>
        </p:nvGraphicFramePr>
        <p:xfrm>
          <a:off x="377965" y="1465118"/>
          <a:ext cx="11002505" cy="52563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Espace réservé du numéro de diapositive 5"/>
          <p:cNvSpPr>
            <a:spLocks noGrp="1"/>
          </p:cNvSpPr>
          <p:nvPr>
            <p:ph type="sldNum" sz="quarter" idx="12"/>
          </p:nvPr>
        </p:nvSpPr>
        <p:spPr/>
        <p:txBody>
          <a:bodyPr/>
          <a:lstStyle/>
          <a:p>
            <a:fld id="{725C802E-1EFE-4F6D-B471-1B01E110E294}" type="slidenum">
              <a:rPr lang="fr-FR" smtClean="0"/>
              <a:t>3</a:t>
            </a:fld>
            <a:endParaRPr lang="fr-FR"/>
          </a:p>
        </p:txBody>
      </p:sp>
      <p:pic>
        <p:nvPicPr>
          <p:cNvPr id="8"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353800" y="194398"/>
            <a:ext cx="711200"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spTree>
    <p:extLst>
      <p:ext uri="{BB962C8B-B14F-4D97-AF65-F5344CB8AC3E}">
        <p14:creationId xmlns:p14="http://schemas.microsoft.com/office/powerpoint/2010/main" val="1486228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94398"/>
            <a:ext cx="10402824" cy="928688"/>
          </a:xfrm>
          <a:solidFill>
            <a:schemeClr val="accent1">
              <a:lumMod val="20000"/>
              <a:lumOff val="80000"/>
            </a:schemeClr>
          </a:solidFill>
          <a:ln w="28575">
            <a:solidFill>
              <a:schemeClr val="accent1"/>
            </a:solidFill>
          </a:ln>
        </p:spPr>
        <p:txBody>
          <a:bodyPr>
            <a:normAutofit/>
          </a:bodyPr>
          <a:lstStyle/>
          <a:p>
            <a:pPr algn="ctr"/>
            <a:r>
              <a:rPr lang="fr-FR" sz="3600" b="1" dirty="0">
                <a:solidFill>
                  <a:schemeClr val="accent1">
                    <a:lumMod val="75000"/>
                  </a:schemeClr>
                </a:solidFill>
              </a:rPr>
              <a:t>INTRODUCTION : </a:t>
            </a:r>
            <a:r>
              <a:rPr lang="fr-FR" sz="3600" b="1" dirty="0">
                <a:solidFill>
                  <a:srgbClr val="FF0000"/>
                </a:solidFill>
                <a:effectLst>
                  <a:outerShdw blurRad="38100" dist="38100" dir="2700000" algn="tl">
                    <a:srgbClr val="000000">
                      <a:alpha val="43137"/>
                    </a:srgbClr>
                  </a:outerShdw>
                </a:effectLst>
              </a:rPr>
              <a:t>Réalisations de l’UEMOA après 25 ans</a:t>
            </a:r>
            <a:endParaRPr lang="fr-FR" sz="3600" dirty="0">
              <a:solidFill>
                <a:srgbClr val="FF0000"/>
              </a:solidFill>
              <a:effectLst>
                <a:outerShdw blurRad="38100" dist="38100" dir="2700000" algn="tl">
                  <a:srgbClr val="000000">
                    <a:alpha val="43137"/>
                  </a:srgbClr>
                </a:outerShdw>
              </a:effectLst>
            </a:endParaRPr>
          </a:p>
        </p:txBody>
      </p:sp>
      <p:sp>
        <p:nvSpPr>
          <p:cNvPr id="6" name="Espace réservé du numéro de diapositive 5"/>
          <p:cNvSpPr>
            <a:spLocks noGrp="1"/>
          </p:cNvSpPr>
          <p:nvPr>
            <p:ph type="sldNum" sz="quarter" idx="12"/>
          </p:nvPr>
        </p:nvSpPr>
        <p:spPr/>
        <p:txBody>
          <a:bodyPr/>
          <a:lstStyle/>
          <a:p>
            <a:fld id="{725C802E-1EFE-4F6D-B471-1B01E110E294}" type="slidenum">
              <a:rPr lang="fr-FR" smtClean="0"/>
              <a:t>4</a:t>
            </a:fld>
            <a:endParaRPr lang="fr-FR"/>
          </a:p>
        </p:txBody>
      </p:sp>
      <p:pic>
        <p:nvPicPr>
          <p:cNvPr id="8"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53800" y="194398"/>
            <a:ext cx="711200"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graphicFrame>
        <p:nvGraphicFramePr>
          <p:cNvPr id="7" name="Espace réservé du contenu 6"/>
          <p:cNvGraphicFramePr>
            <a:graphicFrameLocks noGrp="1"/>
          </p:cNvGraphicFramePr>
          <p:nvPr>
            <p:ph idx="1"/>
            <p:extLst>
              <p:ext uri="{D42A27DB-BD31-4B8C-83A1-F6EECF244321}">
                <p14:modId xmlns:p14="http://schemas.microsoft.com/office/powerpoint/2010/main" val="3817711837"/>
              </p:ext>
            </p:extLst>
          </p:nvPr>
        </p:nvGraphicFramePr>
        <p:xfrm>
          <a:off x="838200" y="1363851"/>
          <a:ext cx="11226800" cy="53576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783638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94398"/>
            <a:ext cx="10402824" cy="928688"/>
          </a:xfrm>
          <a:solidFill>
            <a:schemeClr val="accent1">
              <a:lumMod val="20000"/>
              <a:lumOff val="80000"/>
            </a:schemeClr>
          </a:solidFill>
          <a:ln w="28575">
            <a:solidFill>
              <a:schemeClr val="accent1"/>
            </a:solidFill>
          </a:ln>
        </p:spPr>
        <p:txBody>
          <a:bodyPr>
            <a:normAutofit/>
          </a:bodyPr>
          <a:lstStyle/>
          <a:p>
            <a:pPr algn="ctr"/>
            <a:r>
              <a:rPr lang="fr-FR" sz="3600" b="1" dirty="0">
                <a:solidFill>
                  <a:schemeClr val="accent1">
                    <a:lumMod val="75000"/>
                  </a:schemeClr>
                </a:solidFill>
              </a:rPr>
              <a:t>INTRODUCTION : </a:t>
            </a:r>
            <a:r>
              <a:rPr lang="fr-FR" sz="3600" b="1" dirty="0">
                <a:solidFill>
                  <a:srgbClr val="FF0000"/>
                </a:solidFill>
                <a:effectLst>
                  <a:outerShdw blurRad="38100" dist="38100" dir="2700000" algn="tl">
                    <a:srgbClr val="000000">
                      <a:alpha val="43137"/>
                    </a:srgbClr>
                  </a:outerShdw>
                </a:effectLst>
              </a:rPr>
              <a:t>Contraintes et limites après 25 ans</a:t>
            </a:r>
            <a:endParaRPr lang="fr-FR" sz="3600" dirty="0">
              <a:solidFill>
                <a:srgbClr val="FF0000"/>
              </a:solidFill>
              <a:effectLst>
                <a:outerShdw blurRad="38100" dist="38100" dir="2700000" algn="tl">
                  <a:srgbClr val="000000">
                    <a:alpha val="43137"/>
                  </a:srgbClr>
                </a:outerShdw>
              </a:effectLst>
            </a:endParaRPr>
          </a:p>
        </p:txBody>
      </p:sp>
      <p:sp>
        <p:nvSpPr>
          <p:cNvPr id="6" name="Espace réservé du numéro de diapositive 5"/>
          <p:cNvSpPr>
            <a:spLocks noGrp="1"/>
          </p:cNvSpPr>
          <p:nvPr>
            <p:ph type="sldNum" sz="quarter" idx="12"/>
          </p:nvPr>
        </p:nvSpPr>
        <p:spPr/>
        <p:txBody>
          <a:bodyPr/>
          <a:lstStyle/>
          <a:p>
            <a:fld id="{725C802E-1EFE-4F6D-B471-1B01E110E294}" type="slidenum">
              <a:rPr lang="fr-FR" smtClean="0"/>
              <a:t>5</a:t>
            </a:fld>
            <a:endParaRPr lang="fr-FR"/>
          </a:p>
        </p:txBody>
      </p:sp>
      <p:pic>
        <p:nvPicPr>
          <p:cNvPr id="8"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53800" y="194398"/>
            <a:ext cx="711200"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graphicFrame>
        <p:nvGraphicFramePr>
          <p:cNvPr id="4" name="Espace réservé du contenu 3"/>
          <p:cNvGraphicFramePr>
            <a:graphicFrameLocks noGrp="1"/>
          </p:cNvGraphicFramePr>
          <p:nvPr>
            <p:ph idx="1"/>
            <p:extLst>
              <p:ext uri="{D42A27DB-BD31-4B8C-83A1-F6EECF244321}">
                <p14:modId xmlns:p14="http://schemas.microsoft.com/office/powerpoint/2010/main" val="1609749304"/>
              </p:ext>
            </p:extLst>
          </p:nvPr>
        </p:nvGraphicFramePr>
        <p:xfrm>
          <a:off x="838200" y="1465943"/>
          <a:ext cx="10961914" cy="525553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Flèche droite rayée 4"/>
          <p:cNvSpPr/>
          <p:nvPr/>
        </p:nvSpPr>
        <p:spPr>
          <a:xfrm>
            <a:off x="6995886" y="3918857"/>
            <a:ext cx="827314" cy="537029"/>
          </a:xfrm>
          <a:prstGeom prst="striped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7939315" y="3091543"/>
            <a:ext cx="4125686" cy="3477875"/>
          </a:xfrm>
          <a:prstGeom prst="rect">
            <a:avLst/>
          </a:prstGeom>
          <a:solidFill>
            <a:schemeClr val="accent1">
              <a:lumMod val="20000"/>
              <a:lumOff val="80000"/>
            </a:schemeClr>
          </a:solidFill>
          <a:ln w="57150">
            <a:solidFill>
              <a:srgbClr val="00B0F0"/>
            </a:solidFill>
          </a:ln>
        </p:spPr>
        <p:txBody>
          <a:bodyPr wrap="square" rtlCol="0">
            <a:spAutoFit/>
          </a:bodyPr>
          <a:lstStyle/>
          <a:p>
            <a:endParaRPr lang="en-GB" sz="2000" b="1" dirty="0">
              <a:effectLst>
                <a:outerShdw blurRad="38100" dist="38100" dir="2700000" algn="tl">
                  <a:srgbClr val="000000">
                    <a:alpha val="43137"/>
                  </a:srgbClr>
                </a:outerShdw>
              </a:effectLst>
            </a:endParaRPr>
          </a:p>
          <a:p>
            <a:pPr algn="just"/>
            <a:r>
              <a:rPr lang="en-GB" sz="2000" b="1" dirty="0">
                <a:effectLst>
                  <a:outerShdw blurRad="38100" dist="38100" dir="2700000" algn="tl">
                    <a:srgbClr val="000000">
                      <a:alpha val="43137"/>
                    </a:srgbClr>
                  </a:outerShdw>
                </a:effectLst>
              </a:rPr>
              <a:t>Programme </a:t>
            </a:r>
            <a:r>
              <a:rPr lang="en-GB" sz="2000" b="1" dirty="0" err="1">
                <a:effectLst>
                  <a:outerShdw blurRad="38100" dist="38100" dir="2700000" algn="tl">
                    <a:srgbClr val="000000">
                      <a:alpha val="43137"/>
                    </a:srgbClr>
                  </a:outerShdw>
                </a:effectLst>
              </a:rPr>
              <a:t>TradeCom</a:t>
            </a:r>
            <a:r>
              <a:rPr lang="en-GB" sz="2000" b="1" dirty="0">
                <a:effectLst>
                  <a:outerShdw blurRad="38100" dist="38100" dir="2700000" algn="tl">
                    <a:srgbClr val="000000">
                      <a:alpha val="43137"/>
                    </a:srgbClr>
                  </a:outerShdw>
                </a:effectLst>
              </a:rPr>
              <a:t> II </a:t>
            </a:r>
          </a:p>
          <a:p>
            <a:pPr algn="just"/>
            <a:endParaRPr lang="en-GB" sz="2000" b="1" dirty="0">
              <a:effectLst>
                <a:outerShdw blurRad="38100" dist="38100" dir="2700000" algn="tl">
                  <a:srgbClr val="000000">
                    <a:alpha val="43137"/>
                  </a:srgbClr>
                </a:outerShdw>
              </a:effectLst>
            </a:endParaRPr>
          </a:p>
          <a:p>
            <a:pPr algn="just"/>
            <a:r>
              <a:rPr lang="en-GB" sz="2000" b="1" dirty="0">
                <a:effectLst>
                  <a:outerShdw blurRad="38100" dist="38100" dir="2700000" algn="tl">
                    <a:srgbClr val="000000">
                      <a:alpha val="43137"/>
                    </a:srgbClr>
                  </a:outerShdw>
                </a:effectLst>
              </a:rPr>
              <a:t>         **********</a:t>
            </a:r>
          </a:p>
          <a:p>
            <a:pPr algn="just"/>
            <a:r>
              <a:rPr lang="fr-CH" sz="2000" dirty="0"/>
              <a:t>contribuer au développement économique durable et à la réduction de la pauvreté en Afrique de l’Ouest, à travers</a:t>
            </a:r>
            <a:r>
              <a:rPr lang="fr-CH" sz="2000" b="1" dirty="0"/>
              <a:t> « Le Renforcement des Capacités Commerciales de l’UEMOA. »</a:t>
            </a:r>
            <a:endParaRPr lang="fr-FR" sz="2000" dirty="0"/>
          </a:p>
          <a:p>
            <a:endParaRPr lang="fr-FR"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22400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76" y="274638"/>
            <a:ext cx="10375392" cy="810450"/>
          </a:xfrm>
          <a:solidFill>
            <a:schemeClr val="accent1">
              <a:lumMod val="40000"/>
              <a:lumOff val="60000"/>
            </a:schemeClr>
          </a:solidFill>
          <a:ln w="38100">
            <a:solidFill>
              <a:schemeClr val="accent1"/>
            </a:solidFill>
          </a:ln>
        </p:spPr>
        <p:txBody>
          <a:bodyPr>
            <a:noAutofit/>
          </a:bodyPr>
          <a:lstStyle/>
          <a:p>
            <a:pPr algn="ctr"/>
            <a:r>
              <a:rPr lang="fr-FR" sz="3600" b="1" dirty="0">
                <a:solidFill>
                  <a:schemeClr val="accent1">
                    <a:lumMod val="75000"/>
                  </a:schemeClr>
                </a:solidFill>
              </a:rPr>
              <a:t>INTRODUCTION : </a:t>
            </a:r>
            <a:r>
              <a:rPr lang="fr-FR" sz="3600" b="1" dirty="0">
                <a:solidFill>
                  <a:srgbClr val="FF0000"/>
                </a:solidFill>
                <a:effectLst>
                  <a:outerShdw blurRad="38100" dist="38100" dir="2700000" algn="tl">
                    <a:srgbClr val="000000">
                      <a:alpha val="43137"/>
                    </a:srgbClr>
                  </a:outerShdw>
                </a:effectLst>
              </a:rPr>
              <a:t>PREOCCUPATIONS</a:t>
            </a:r>
          </a:p>
        </p:txBody>
      </p:sp>
      <p:pic>
        <p:nvPicPr>
          <p:cNvPr id="4" name="Espace réservé du contenu 3" descr="MM900282747.GIF"/>
          <p:cNvPicPr>
            <a:picLocks noGrp="1" noChangeAspect="1"/>
          </p:cNvPicPr>
          <p:nvPr>
            <p:ph sz="quarter" idx="1"/>
          </p:nvPr>
        </p:nvPicPr>
        <p:blipFill>
          <a:blip r:embed="rId3" cstate="print"/>
          <a:stretch>
            <a:fillRect/>
          </a:stretch>
        </p:blipFill>
        <p:spPr>
          <a:xfrm>
            <a:off x="5231904" y="3140968"/>
            <a:ext cx="1452736" cy="1505644"/>
          </a:xfrm>
        </p:spPr>
      </p:pic>
      <p:sp>
        <p:nvSpPr>
          <p:cNvPr id="5" name="Flèche droite 4"/>
          <p:cNvSpPr/>
          <p:nvPr/>
        </p:nvSpPr>
        <p:spPr>
          <a:xfrm>
            <a:off x="6816080" y="3501008"/>
            <a:ext cx="79208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4547828" y="1271729"/>
            <a:ext cx="3096344" cy="830997"/>
          </a:xfrm>
          <a:prstGeom prst="rect">
            <a:avLst/>
          </a:prstGeom>
          <a:solidFill>
            <a:schemeClr val="accent1"/>
          </a:solidFill>
          <a:ln>
            <a:solidFill>
              <a:schemeClr val="accent1"/>
            </a:solidFill>
          </a:ln>
          <a:effectLst>
            <a:softEdge rad="12700"/>
          </a:effectLst>
        </p:spPr>
        <p:txBody>
          <a:bodyPr wrap="square" rtlCol="0">
            <a:spAutoFit/>
          </a:bodyPr>
          <a:lstStyle/>
          <a:p>
            <a:pPr algn="ctr"/>
            <a:r>
              <a:rPr lang="fr-FR" sz="2400" b="1" dirty="0"/>
              <a:t>composantes de </a:t>
            </a:r>
            <a:r>
              <a:rPr lang="fr-FR" sz="2400" b="1" dirty="0" err="1"/>
              <a:t>TradeCom</a:t>
            </a:r>
            <a:r>
              <a:rPr lang="fr-FR" sz="2400" b="1" dirty="0"/>
              <a:t> II/UEMOA ?</a:t>
            </a:r>
          </a:p>
        </p:txBody>
      </p:sp>
      <p:sp>
        <p:nvSpPr>
          <p:cNvPr id="10" name="Flèche gauche 9"/>
          <p:cNvSpPr/>
          <p:nvPr/>
        </p:nvSpPr>
        <p:spPr>
          <a:xfrm>
            <a:off x="4295800" y="3501008"/>
            <a:ext cx="1008112" cy="7920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290581" y="3574756"/>
            <a:ext cx="3754592" cy="1569660"/>
          </a:xfrm>
          <a:prstGeom prst="rect">
            <a:avLst/>
          </a:prstGeom>
          <a:solidFill>
            <a:schemeClr val="accent1"/>
          </a:solidFill>
          <a:ln>
            <a:solidFill>
              <a:schemeClr val="accent1"/>
            </a:solidFill>
          </a:ln>
        </p:spPr>
        <p:txBody>
          <a:bodyPr wrap="square" rtlCol="0">
            <a:spAutoFit/>
          </a:bodyPr>
          <a:lstStyle/>
          <a:p>
            <a:pPr algn="ctr"/>
            <a:r>
              <a:rPr lang="fr-BE" sz="2400" b="1" dirty="0"/>
              <a:t>Réalisations ?</a:t>
            </a:r>
            <a:endParaRPr lang="fr-FR" sz="2400" b="1" dirty="0"/>
          </a:p>
          <a:p>
            <a:pPr algn="ctr"/>
            <a:r>
              <a:rPr lang="fr-BE" sz="2400" b="1" dirty="0"/>
              <a:t>(échanges, règles d’origine, mesures de défense et concurrence)</a:t>
            </a:r>
            <a:endParaRPr lang="fr-FR" sz="2400" b="1" dirty="0"/>
          </a:p>
        </p:txBody>
      </p:sp>
      <p:sp>
        <p:nvSpPr>
          <p:cNvPr id="12" name="Flèche vers le haut 11"/>
          <p:cNvSpPr/>
          <p:nvPr/>
        </p:nvSpPr>
        <p:spPr>
          <a:xfrm>
            <a:off x="5591944" y="2420888"/>
            <a:ext cx="720080" cy="79208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8050919" y="3462099"/>
            <a:ext cx="3813794" cy="1569660"/>
          </a:xfrm>
          <a:prstGeom prst="rect">
            <a:avLst/>
          </a:prstGeom>
          <a:solidFill>
            <a:schemeClr val="accent1"/>
          </a:solidFill>
          <a:ln>
            <a:solidFill>
              <a:schemeClr val="accent1"/>
            </a:solidFill>
          </a:ln>
        </p:spPr>
        <p:txBody>
          <a:bodyPr wrap="square" rtlCol="0">
            <a:spAutoFit/>
          </a:bodyPr>
          <a:lstStyle/>
          <a:p>
            <a:pPr algn="ctr"/>
            <a:r>
              <a:rPr lang="fr-BE" sz="2400" b="1" dirty="0"/>
              <a:t>bonnes pratiques ?</a:t>
            </a:r>
          </a:p>
          <a:p>
            <a:pPr algn="ctr"/>
            <a:r>
              <a:rPr lang="fr-BE" sz="2400" b="1" dirty="0"/>
              <a:t>nationales </a:t>
            </a:r>
          </a:p>
          <a:p>
            <a:pPr algn="ctr"/>
            <a:r>
              <a:rPr lang="fr-BE" sz="2400" b="1" dirty="0"/>
              <a:t>et régionales </a:t>
            </a:r>
            <a:r>
              <a:rPr lang="fr-FR" sz="2400" b="1" dirty="0"/>
              <a:t>?</a:t>
            </a:r>
          </a:p>
          <a:p>
            <a:pPr algn="ctr"/>
            <a:endParaRPr lang="fr-FR" sz="2400" b="1" dirty="0"/>
          </a:p>
        </p:txBody>
      </p:sp>
      <p:sp>
        <p:nvSpPr>
          <p:cNvPr id="14" name="Espace réservé du numéro de diapositive 13"/>
          <p:cNvSpPr>
            <a:spLocks noGrp="1"/>
          </p:cNvSpPr>
          <p:nvPr>
            <p:ph type="sldNum" sz="quarter" idx="4294967295"/>
          </p:nvPr>
        </p:nvSpPr>
        <p:spPr>
          <a:xfrm>
            <a:off x="9653016" y="5734050"/>
            <a:ext cx="609600" cy="521208"/>
          </a:xfrm>
          <a:prstGeom prst="rect">
            <a:avLst/>
          </a:prstGeom>
        </p:spPr>
        <p:txBody>
          <a:bodyPr/>
          <a:lstStyle/>
          <a:p>
            <a:fld id="{25917CC3-293F-441E-925A-1E3901593CDE}" type="slidenum">
              <a:rPr lang="fr-FR" smtClean="0"/>
              <a:pPr/>
              <a:t>6</a:t>
            </a:fld>
            <a:endParaRPr lang="fr-FR" dirty="0"/>
          </a:p>
        </p:txBody>
      </p:sp>
      <p:pic>
        <p:nvPicPr>
          <p:cNvPr id="1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12016" y="274637"/>
            <a:ext cx="711200" cy="810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spTree>
    <p:extLst>
      <p:ext uri="{BB962C8B-B14F-4D97-AF65-F5344CB8AC3E}">
        <p14:creationId xmlns:p14="http://schemas.microsoft.com/office/powerpoint/2010/main" val="947535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5"/>
          <p:cNvSpPr txBox="1">
            <a:spLocks noChangeArrowheads="1"/>
          </p:cNvSpPr>
          <p:nvPr/>
        </p:nvSpPr>
        <p:spPr bwMode="auto">
          <a:xfrm>
            <a:off x="9336088" y="1"/>
            <a:ext cx="13319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fr-FR" altLang="fr-FR"/>
          </a:p>
        </p:txBody>
      </p:sp>
      <p:sp>
        <p:nvSpPr>
          <p:cNvPr id="18435" name="Text Box 8"/>
          <p:cNvSpPr txBox="1">
            <a:spLocks noChangeArrowheads="1"/>
          </p:cNvSpPr>
          <p:nvPr/>
        </p:nvSpPr>
        <p:spPr bwMode="auto">
          <a:xfrm>
            <a:off x="1524000" y="6524626"/>
            <a:ext cx="83883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fr-FR" altLang="fr-FR" sz="1000">
                <a:solidFill>
                  <a:schemeClr val="bg1"/>
                </a:solidFill>
              </a:rPr>
              <a:t>www.uemoa.int                                                                                                                                                                                          www.izf.net</a:t>
            </a:r>
          </a:p>
        </p:txBody>
      </p:sp>
      <p:sp>
        <p:nvSpPr>
          <p:cNvPr id="18436" name="Text Box 10"/>
          <p:cNvSpPr txBox="1">
            <a:spLocks noChangeArrowheads="1"/>
          </p:cNvSpPr>
          <p:nvPr/>
        </p:nvSpPr>
        <p:spPr bwMode="auto">
          <a:xfrm>
            <a:off x="9280525" y="1"/>
            <a:ext cx="14493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fr-FR" altLang="fr-FR"/>
          </a:p>
        </p:txBody>
      </p:sp>
      <p:sp>
        <p:nvSpPr>
          <p:cNvPr id="17422" name="Rectangle 14"/>
          <p:cNvSpPr>
            <a:spLocks noChangeArrowheads="1"/>
          </p:cNvSpPr>
          <p:nvPr/>
        </p:nvSpPr>
        <p:spPr bwMode="auto">
          <a:xfrm>
            <a:off x="1524000" y="0"/>
            <a:ext cx="9144000" cy="908050"/>
          </a:xfrm>
          <a:prstGeom prst="rect">
            <a:avLst/>
          </a:prstGeom>
          <a:noFill/>
          <a:ln w="9525">
            <a:noFill/>
            <a:miter lim="800000"/>
            <a:headEnd/>
            <a:tailEnd/>
          </a:ln>
          <a:effectLst/>
        </p:spPr>
        <p:txBody>
          <a:bodyPr anchor="ctr"/>
          <a:lstStyle/>
          <a:p>
            <a:pPr algn="ctr">
              <a:defRPr/>
            </a:pPr>
            <a:endParaRPr lang="fr-FR" sz="4400">
              <a:solidFill>
                <a:srgbClr val="285903"/>
              </a:solidFill>
              <a:effectLst>
                <a:outerShdw blurRad="38100" dist="38100" dir="2700000" algn="tl">
                  <a:srgbClr val="C0C0C0"/>
                </a:outerShdw>
              </a:effectLst>
              <a:latin typeface="Berlin Sans FB" pitchFamily="34" charset="0"/>
            </a:endParaRPr>
          </a:p>
        </p:txBody>
      </p:sp>
      <p:sp>
        <p:nvSpPr>
          <p:cNvPr id="17423" name="Rectangle 15"/>
          <p:cNvSpPr>
            <a:spLocks noChangeArrowheads="1"/>
          </p:cNvSpPr>
          <p:nvPr/>
        </p:nvSpPr>
        <p:spPr bwMode="auto">
          <a:xfrm>
            <a:off x="675409" y="981076"/>
            <a:ext cx="9538855" cy="587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endParaRPr lang="fr-FR" altLang="fr-FR" sz="2800" b="1" dirty="0">
              <a:solidFill>
                <a:srgbClr val="285903"/>
              </a:solidFill>
            </a:endParaRPr>
          </a:p>
          <a:p>
            <a:pPr lvl="0"/>
            <a:r>
              <a:rPr lang="fr-FR" sz="2800" dirty="0"/>
              <a:t> </a:t>
            </a:r>
          </a:p>
          <a:p>
            <a:r>
              <a:rPr lang="fr-FR" sz="2800" dirty="0"/>
              <a:t> </a:t>
            </a:r>
          </a:p>
          <a:p>
            <a:r>
              <a:rPr lang="fr-FR" sz="2800" dirty="0"/>
              <a:t> </a:t>
            </a:r>
          </a:p>
          <a:p>
            <a:pPr algn="ctr" eaLnBrk="1" hangingPunct="1">
              <a:lnSpc>
                <a:spcPct val="90000"/>
              </a:lnSpc>
              <a:spcBef>
                <a:spcPct val="20000"/>
              </a:spcBef>
            </a:pPr>
            <a:endParaRPr lang="fr-FR" altLang="fr-FR" sz="2800" b="1" dirty="0">
              <a:solidFill>
                <a:srgbClr val="285903"/>
              </a:solidFill>
            </a:endParaRPr>
          </a:p>
        </p:txBody>
      </p:sp>
      <p:pic>
        <p:nvPicPr>
          <p:cNvPr id="18440"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15969" y="269359"/>
            <a:ext cx="711200" cy="711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sp>
        <p:nvSpPr>
          <p:cNvPr id="2" name="Rectangle 1"/>
          <p:cNvSpPr/>
          <p:nvPr/>
        </p:nvSpPr>
        <p:spPr>
          <a:xfrm>
            <a:off x="632560" y="269359"/>
            <a:ext cx="10390381" cy="590931"/>
          </a:xfrm>
          <a:prstGeom prst="rect">
            <a:avLst/>
          </a:prstGeom>
          <a:solidFill>
            <a:schemeClr val="accent1">
              <a:lumMod val="40000"/>
              <a:lumOff val="60000"/>
            </a:schemeClr>
          </a:solidFill>
          <a:ln w="28575">
            <a:solidFill>
              <a:schemeClr val="accent1"/>
            </a:solidFill>
          </a:ln>
        </p:spPr>
        <p:txBody>
          <a:bodyPr wrap="square">
            <a:spAutoFit/>
          </a:bodyPr>
          <a:lstStyle/>
          <a:p>
            <a:pPr algn="ctr">
              <a:lnSpc>
                <a:spcPct val="90000"/>
              </a:lnSpc>
              <a:spcBef>
                <a:spcPct val="20000"/>
              </a:spcBef>
            </a:pPr>
            <a:r>
              <a:rPr lang="fr-FR" sz="3600" b="1" dirty="0">
                <a:solidFill>
                  <a:schemeClr val="accent1">
                    <a:lumMod val="75000"/>
                  </a:schemeClr>
                </a:solidFill>
                <a:latin typeface="+mj-lt"/>
              </a:rPr>
              <a:t>INTRODUCTION: </a:t>
            </a:r>
            <a:r>
              <a:rPr lang="fr-FR" altLang="fr-FR" sz="3600" b="1" dirty="0">
                <a:solidFill>
                  <a:srgbClr val="FF0000"/>
                </a:solidFill>
                <a:effectLst>
                  <a:outerShdw blurRad="38100" dist="38100" dir="2700000" algn="tl">
                    <a:srgbClr val="000000">
                      <a:alpha val="43137"/>
                    </a:srgbClr>
                  </a:outerShdw>
                </a:effectLst>
                <a:latin typeface="+mj-lt"/>
              </a:rPr>
              <a:t>Plan de présentation</a:t>
            </a:r>
          </a:p>
        </p:txBody>
      </p:sp>
      <p:graphicFrame>
        <p:nvGraphicFramePr>
          <p:cNvPr id="3" name="Diagramme 2"/>
          <p:cNvGraphicFramePr/>
          <p:nvPr>
            <p:extLst>
              <p:ext uri="{D42A27DB-BD31-4B8C-83A1-F6EECF244321}">
                <p14:modId xmlns:p14="http://schemas.microsoft.com/office/powerpoint/2010/main" val="3141318215"/>
              </p:ext>
            </p:extLst>
          </p:nvPr>
        </p:nvGraphicFramePr>
        <p:xfrm>
          <a:off x="675409" y="1511275"/>
          <a:ext cx="10347532" cy="5346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838739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withEffect" nodePh="1">
                                  <p:stCondLst>
                                    <p:cond delay="0"/>
                                  </p:stCondLst>
                                  <p:endCondLst>
                                    <p:cond evt="begin" delay="0">
                                      <p:tn val="5"/>
                                    </p:cond>
                                  </p:endCondLst>
                                  <p:iterate type="lt">
                                    <p:tmPct val="10000"/>
                                  </p:iterate>
                                  <p:childTnLst>
                                    <p:set>
                                      <p:cBhvr>
                                        <p:cTn id="6" dur="1" fill="hold">
                                          <p:stCondLst>
                                            <p:cond delay="0"/>
                                          </p:stCondLst>
                                        </p:cTn>
                                        <p:tgtEl>
                                          <p:spTgt spid="17422"/>
                                        </p:tgtEl>
                                        <p:attrNameLst>
                                          <p:attrName>style.visibility</p:attrName>
                                        </p:attrNameLst>
                                      </p:cBhvr>
                                      <p:to>
                                        <p:strVal val="visible"/>
                                      </p:to>
                                    </p:set>
                                    <p:anim calcmode="lin" valueType="num">
                                      <p:cBhvr additive="base">
                                        <p:cTn id="7" dur="500" fill="hold">
                                          <p:stCondLst>
                                            <p:cond delay="0"/>
                                          </p:stCondLst>
                                        </p:cTn>
                                        <p:tgtEl>
                                          <p:spTgt spid="17422"/>
                                        </p:tgtEl>
                                        <p:attrNameLst>
                                          <p:attrName>ppt_x</p:attrName>
                                        </p:attrNameLst>
                                      </p:cBhvr>
                                      <p:tavLst>
                                        <p:tav tm="0">
                                          <p:val>
                                            <p:strVal val="0-#ppt_w/2"/>
                                          </p:val>
                                        </p:tav>
                                        <p:tav tm="100000">
                                          <p:val>
                                            <p:strVal val="#ppt_x"/>
                                          </p:val>
                                        </p:tav>
                                      </p:tavLst>
                                    </p:anim>
                                    <p:anim calcmode="lin" valueType="num">
                                      <p:cBhvr additive="base">
                                        <p:cTn id="8" dur="500" fill="hold">
                                          <p:stCondLst>
                                            <p:cond delay="0"/>
                                          </p:stCondLst>
                                        </p:cTn>
                                        <p:tgtEl>
                                          <p:spTgt spid="1742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2" grpId="0"/>
      <p:bldGraphic spid="3"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956" y="253570"/>
            <a:ext cx="10289583" cy="807133"/>
          </a:xfrm>
          <a:solidFill>
            <a:schemeClr val="accent1">
              <a:lumMod val="40000"/>
              <a:lumOff val="60000"/>
            </a:schemeClr>
          </a:solidFill>
          <a:ln w="38100">
            <a:solidFill>
              <a:schemeClr val="accent1"/>
            </a:solidFill>
          </a:ln>
        </p:spPr>
        <p:txBody>
          <a:bodyPr>
            <a:normAutofit fontScale="90000"/>
          </a:bodyPr>
          <a:lstStyle/>
          <a:p>
            <a:pPr algn="ctr"/>
            <a:br>
              <a:rPr lang="fr-FR" altLang="fr-FR" sz="3600" b="1" dirty="0">
                <a:solidFill>
                  <a:srgbClr val="0033CC"/>
                </a:solidFill>
              </a:rPr>
            </a:br>
            <a:br>
              <a:rPr lang="fr-FR" sz="3800" b="1" dirty="0"/>
            </a:br>
            <a:br>
              <a:rPr lang="fr-FR" sz="3800" b="1" dirty="0"/>
            </a:br>
            <a:r>
              <a:rPr lang="fr-FR" altLang="fr-FR" sz="4000" b="1" dirty="0">
                <a:solidFill>
                  <a:schemeClr val="accent1">
                    <a:lumMod val="75000"/>
                  </a:schemeClr>
                </a:solidFill>
              </a:rPr>
              <a:t>I- Composantes du projet pour l’UEMOA</a:t>
            </a:r>
            <a:br>
              <a:rPr lang="fr-FR" sz="4000" b="1" dirty="0"/>
            </a:br>
            <a:br>
              <a:rPr lang="fr-FR" sz="3800" b="1" dirty="0"/>
            </a:br>
            <a:br>
              <a:rPr lang="fr-FR" b="1" dirty="0"/>
            </a:br>
            <a:endParaRPr lang="fr-FR" dirty="0"/>
          </a:p>
        </p:txBody>
      </p:sp>
      <p:graphicFrame>
        <p:nvGraphicFramePr>
          <p:cNvPr id="8" name="Espace réservé du contenu 7"/>
          <p:cNvGraphicFramePr>
            <a:graphicFrameLocks noGrp="1"/>
          </p:cNvGraphicFramePr>
          <p:nvPr>
            <p:ph idx="1"/>
            <p:extLst>
              <p:ext uri="{D42A27DB-BD31-4B8C-83A1-F6EECF244321}">
                <p14:modId xmlns:p14="http://schemas.microsoft.com/office/powerpoint/2010/main" val="3547104438"/>
              </p:ext>
            </p:extLst>
          </p:nvPr>
        </p:nvGraphicFramePr>
        <p:xfrm>
          <a:off x="139700" y="1243584"/>
          <a:ext cx="11925300" cy="51127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2"/>
          </p:nvPr>
        </p:nvSpPr>
        <p:spPr/>
        <p:txBody>
          <a:bodyPr/>
          <a:lstStyle/>
          <a:p>
            <a:fld id="{725C802E-1EFE-4F6D-B471-1B01E110E294}" type="slidenum">
              <a:rPr lang="fr-FR" smtClean="0"/>
              <a:t>8</a:t>
            </a:fld>
            <a:endParaRPr lang="fr-FR"/>
          </a:p>
        </p:txBody>
      </p:sp>
      <p:pic>
        <p:nvPicPr>
          <p:cNvPr id="5"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353800" y="253570"/>
            <a:ext cx="711200" cy="807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spTree>
    <p:extLst>
      <p:ext uri="{BB962C8B-B14F-4D97-AF65-F5344CB8AC3E}">
        <p14:creationId xmlns:p14="http://schemas.microsoft.com/office/powerpoint/2010/main" val="2479337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956" y="253570"/>
            <a:ext cx="10289583" cy="807133"/>
          </a:xfrm>
          <a:solidFill>
            <a:schemeClr val="accent1">
              <a:lumMod val="40000"/>
              <a:lumOff val="60000"/>
            </a:schemeClr>
          </a:solidFill>
          <a:ln w="38100">
            <a:solidFill>
              <a:schemeClr val="accent1"/>
            </a:solidFill>
          </a:ln>
        </p:spPr>
        <p:txBody>
          <a:bodyPr>
            <a:normAutofit fontScale="90000"/>
          </a:bodyPr>
          <a:lstStyle/>
          <a:p>
            <a:pPr algn="ctr"/>
            <a:br>
              <a:rPr lang="fr-FR" altLang="fr-FR" sz="3600" b="1" dirty="0">
                <a:solidFill>
                  <a:srgbClr val="0033CC"/>
                </a:solidFill>
              </a:rPr>
            </a:br>
            <a:br>
              <a:rPr lang="fr-FR" sz="3800" b="1" dirty="0"/>
            </a:br>
            <a:br>
              <a:rPr lang="fr-FR" sz="3800" b="1" dirty="0"/>
            </a:br>
            <a:r>
              <a:rPr lang="fr-FR" altLang="fr-FR" sz="4000" b="1" dirty="0">
                <a:solidFill>
                  <a:schemeClr val="accent1">
                    <a:lumMod val="75000"/>
                  </a:schemeClr>
                </a:solidFill>
              </a:rPr>
              <a:t>II- Principales réalisations</a:t>
            </a:r>
            <a:r>
              <a:rPr lang="fr-FR" altLang="fr-FR" sz="3600" b="1" dirty="0">
                <a:solidFill>
                  <a:schemeClr val="accent1">
                    <a:lumMod val="75000"/>
                  </a:schemeClr>
                </a:solidFill>
              </a:rPr>
              <a:t> (composantes 1 et 2)</a:t>
            </a:r>
            <a:br>
              <a:rPr lang="fr-FR" sz="3800" b="1" dirty="0"/>
            </a:br>
            <a:br>
              <a:rPr lang="fr-FR" b="1" dirty="0"/>
            </a:br>
            <a:endParaRPr lang="fr-FR" dirty="0"/>
          </a:p>
        </p:txBody>
      </p:sp>
      <p:sp>
        <p:nvSpPr>
          <p:cNvPr id="4" name="Espace réservé du numéro de diapositive 3"/>
          <p:cNvSpPr>
            <a:spLocks noGrp="1"/>
          </p:cNvSpPr>
          <p:nvPr>
            <p:ph type="sldNum" sz="quarter" idx="12"/>
          </p:nvPr>
        </p:nvSpPr>
        <p:spPr/>
        <p:txBody>
          <a:bodyPr/>
          <a:lstStyle/>
          <a:p>
            <a:fld id="{725C802E-1EFE-4F6D-B471-1B01E110E294}" type="slidenum">
              <a:rPr lang="fr-FR" smtClean="0"/>
              <a:t>9</a:t>
            </a:fld>
            <a:endParaRPr lang="fr-FR"/>
          </a:p>
        </p:txBody>
      </p:sp>
      <p:pic>
        <p:nvPicPr>
          <p:cNvPr id="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253570"/>
            <a:ext cx="711200" cy="807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graphicFrame>
        <p:nvGraphicFramePr>
          <p:cNvPr id="6" name="Espace réservé du contenu 5"/>
          <p:cNvGraphicFramePr>
            <a:graphicFrameLocks noGrp="1"/>
          </p:cNvGraphicFramePr>
          <p:nvPr>
            <p:ph idx="1"/>
            <p:extLst>
              <p:ext uri="{D42A27DB-BD31-4B8C-83A1-F6EECF244321}">
                <p14:modId xmlns:p14="http://schemas.microsoft.com/office/powerpoint/2010/main" val="3286571831"/>
              </p:ext>
            </p:extLst>
          </p:nvPr>
        </p:nvGraphicFramePr>
        <p:xfrm>
          <a:off x="262890" y="1245871"/>
          <a:ext cx="11647170" cy="5223510"/>
        </p:xfrm>
        <a:graphic>
          <a:graphicData uri="http://schemas.openxmlformats.org/drawingml/2006/table">
            <a:tbl>
              <a:tblPr firstRow="1" bandRow="1">
                <a:tableStyleId>{5C22544A-7EE6-4342-B048-85BDC9FD1C3A}</a:tableStyleId>
              </a:tblPr>
              <a:tblGrid>
                <a:gridCol w="2423160">
                  <a:extLst>
                    <a:ext uri="{9D8B030D-6E8A-4147-A177-3AD203B41FA5}">
                      <a16:colId xmlns:a16="http://schemas.microsoft.com/office/drawing/2014/main" val="20000"/>
                    </a:ext>
                  </a:extLst>
                </a:gridCol>
                <a:gridCol w="3303270">
                  <a:extLst>
                    <a:ext uri="{9D8B030D-6E8A-4147-A177-3AD203B41FA5}">
                      <a16:colId xmlns:a16="http://schemas.microsoft.com/office/drawing/2014/main" val="20001"/>
                    </a:ext>
                  </a:extLst>
                </a:gridCol>
                <a:gridCol w="5920740">
                  <a:extLst>
                    <a:ext uri="{9D8B030D-6E8A-4147-A177-3AD203B41FA5}">
                      <a16:colId xmlns:a16="http://schemas.microsoft.com/office/drawing/2014/main" val="20002"/>
                    </a:ext>
                  </a:extLst>
                </a:gridCol>
              </a:tblGrid>
              <a:tr h="457652">
                <a:tc>
                  <a:txBody>
                    <a:bodyPr/>
                    <a:lstStyle/>
                    <a:p>
                      <a:pPr algn="just"/>
                      <a:r>
                        <a:rPr lang="fr-FR" dirty="0"/>
                        <a:t>Composantes</a:t>
                      </a:r>
                    </a:p>
                  </a:txBody>
                  <a:tcPr/>
                </a:tc>
                <a:tc>
                  <a:txBody>
                    <a:bodyPr/>
                    <a:lstStyle/>
                    <a:p>
                      <a:pPr algn="just"/>
                      <a:r>
                        <a:rPr lang="fr-FR" dirty="0"/>
                        <a:t>Problématique</a:t>
                      </a:r>
                    </a:p>
                  </a:txBody>
                  <a:tcPr/>
                </a:tc>
                <a:tc>
                  <a:txBody>
                    <a:bodyPr/>
                    <a:lstStyle/>
                    <a:p>
                      <a:pPr algn="just"/>
                      <a:r>
                        <a:rPr lang="fr-FR" dirty="0"/>
                        <a:t>Résultats</a:t>
                      </a:r>
                    </a:p>
                  </a:txBody>
                  <a:tcPr/>
                </a:tc>
                <a:extLst>
                  <a:ext uri="{0D108BD9-81ED-4DB2-BD59-A6C34878D82A}">
                    <a16:rowId xmlns:a16="http://schemas.microsoft.com/office/drawing/2014/main" val="10000"/>
                  </a:ext>
                </a:extLst>
              </a:tr>
              <a:tr h="1113140">
                <a:tc row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CH" sz="1800" b="1" dirty="0"/>
                        <a:t>1- Stratégie de développement du commerce des biens entre les pays de l’Hinterland et les pays côtiers au sein des Etats membres de l’UEMOA</a:t>
                      </a:r>
                      <a:r>
                        <a:rPr lang="fr-FR" sz="1800" b="1" dirty="0"/>
                        <a:t>. </a:t>
                      </a:r>
                      <a:endParaRPr lang="fr-FR" sz="1800" dirty="0"/>
                    </a:p>
                  </a:txBody>
                  <a:tcPr/>
                </a:tc>
                <a:tc row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Faiblesse</a:t>
                      </a:r>
                      <a:r>
                        <a:rPr lang="fr-FR" sz="1800" kern="1200" baseline="0" dirty="0">
                          <a:solidFill>
                            <a:schemeClr val="dk1"/>
                          </a:solidFill>
                          <a:effectLst/>
                          <a:latin typeface="+mn-lt"/>
                          <a:ea typeface="+mn-ea"/>
                          <a:cs typeface="+mn-cs"/>
                        </a:rPr>
                        <a:t> d</a:t>
                      </a:r>
                      <a:r>
                        <a:rPr lang="fr-FR" sz="1800" kern="1200" dirty="0">
                          <a:solidFill>
                            <a:schemeClr val="dk1"/>
                          </a:solidFill>
                          <a:effectLst/>
                          <a:latin typeface="+mn-lt"/>
                          <a:ea typeface="+mn-ea"/>
                          <a:cs typeface="+mn-cs"/>
                        </a:rPr>
                        <a:t>es échanges intracommunautaires notamment entre pays de l’hinterland et pays côtiers</a:t>
                      </a:r>
                      <a:endParaRPr lang="fr-FR"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CA" sz="1800" kern="1200" dirty="0">
                          <a:solidFill>
                            <a:schemeClr val="dk1"/>
                          </a:solidFill>
                          <a:effectLst/>
                          <a:latin typeface="+mn-lt"/>
                          <a:ea typeface="+mn-ea"/>
                          <a:cs typeface="+mn-cs"/>
                        </a:rPr>
                        <a:t>Cartographie du commerce </a:t>
                      </a:r>
                      <a:r>
                        <a:rPr lang="fr-CA" sz="1800" kern="1200" dirty="0" err="1">
                          <a:solidFill>
                            <a:schemeClr val="dk1"/>
                          </a:solidFill>
                          <a:effectLst/>
                          <a:latin typeface="+mn-lt"/>
                          <a:ea typeface="+mn-ea"/>
                          <a:cs typeface="+mn-cs"/>
                        </a:rPr>
                        <a:t>intra-régional</a:t>
                      </a:r>
                      <a:r>
                        <a:rPr lang="fr-CA" sz="1800" kern="1200" dirty="0">
                          <a:solidFill>
                            <a:schemeClr val="dk1"/>
                          </a:solidFill>
                          <a:effectLst/>
                          <a:latin typeface="+mn-lt"/>
                          <a:ea typeface="+mn-ea"/>
                          <a:cs typeface="+mn-cs"/>
                        </a:rPr>
                        <a:t> (pays de l’hinterland et pays côtiers) avec les circuits de commercialisation, les acteurs et les filières</a:t>
                      </a:r>
                      <a:endParaRPr lang="fr-FR" dirty="0"/>
                    </a:p>
                  </a:txBody>
                  <a:tcPr/>
                </a:tc>
                <a:extLst>
                  <a:ext uri="{0D108BD9-81ED-4DB2-BD59-A6C34878D82A}">
                    <a16:rowId xmlns:a16="http://schemas.microsoft.com/office/drawing/2014/main" val="10001"/>
                  </a:ext>
                </a:extLst>
              </a:tr>
              <a:tr h="1458594">
                <a:tc vMerge="1">
                  <a:txBody>
                    <a:bodyPr/>
                    <a:lstStyle/>
                    <a:p>
                      <a:endParaRPr lang="fr-FR" dirty="0"/>
                    </a:p>
                  </a:txBody>
                  <a:tcPr/>
                </a:tc>
                <a:tc vMerge="1">
                  <a:txBody>
                    <a:bodyPr/>
                    <a:lstStyle/>
                    <a:p>
                      <a:endParaRPr lang="fr-FR" dirty="0"/>
                    </a:p>
                  </a:txBody>
                  <a:tcPr/>
                </a:tc>
                <a:tc>
                  <a:txBody>
                    <a:bodyPr/>
                    <a:lstStyle/>
                    <a:p>
                      <a:pPr algn="just"/>
                      <a:r>
                        <a:rPr lang="fr-CA" sz="1800" kern="1200" dirty="0">
                          <a:solidFill>
                            <a:schemeClr val="dk1"/>
                          </a:solidFill>
                          <a:effectLst/>
                          <a:latin typeface="+mn-lt"/>
                          <a:ea typeface="+mn-ea"/>
                          <a:cs typeface="+mn-cs"/>
                        </a:rPr>
                        <a:t>Mesures pour le renforcement du commerce </a:t>
                      </a:r>
                      <a:r>
                        <a:rPr lang="fr-CA" sz="1800" kern="1200" dirty="0" err="1">
                          <a:solidFill>
                            <a:schemeClr val="dk1"/>
                          </a:solidFill>
                          <a:effectLst/>
                          <a:latin typeface="+mn-lt"/>
                          <a:ea typeface="+mn-ea"/>
                          <a:cs typeface="+mn-cs"/>
                        </a:rPr>
                        <a:t>intra-régional</a:t>
                      </a:r>
                      <a:r>
                        <a:rPr lang="fr-CA" sz="1800" kern="1200" dirty="0">
                          <a:solidFill>
                            <a:schemeClr val="dk1"/>
                          </a:solidFill>
                          <a:effectLst/>
                          <a:latin typeface="+mn-lt"/>
                          <a:ea typeface="+mn-ea"/>
                          <a:cs typeface="+mn-cs"/>
                        </a:rPr>
                        <a:t> avec les filières porteuses, les circuits de commercialisation à privilégier, les acteurs à soutenir</a:t>
                      </a:r>
                      <a:r>
                        <a:rPr lang="fr-CA" sz="1800" kern="1200" baseline="0" dirty="0">
                          <a:solidFill>
                            <a:schemeClr val="dk1"/>
                          </a:solidFill>
                          <a:effectLst/>
                          <a:latin typeface="+mn-lt"/>
                          <a:ea typeface="+mn-ea"/>
                          <a:cs typeface="+mn-cs"/>
                        </a:rPr>
                        <a:t> </a:t>
                      </a:r>
                      <a:r>
                        <a:rPr lang="fr-CA" sz="1800" kern="1200" dirty="0">
                          <a:solidFill>
                            <a:schemeClr val="dk1"/>
                          </a:solidFill>
                          <a:effectLst/>
                          <a:latin typeface="+mn-lt"/>
                          <a:ea typeface="+mn-ea"/>
                          <a:cs typeface="+mn-cs"/>
                        </a:rPr>
                        <a:t>et d’un plan d’action</a:t>
                      </a:r>
                      <a:endParaRPr lang="fr-FR" dirty="0"/>
                    </a:p>
                  </a:txBody>
                  <a:tcPr/>
                </a:tc>
                <a:extLst>
                  <a:ext uri="{0D108BD9-81ED-4DB2-BD59-A6C34878D82A}">
                    <a16:rowId xmlns:a16="http://schemas.microsoft.com/office/drawing/2014/main" val="10002"/>
                  </a:ext>
                </a:extLst>
              </a:tr>
              <a:tr h="219412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CH" sz="1800" b="1" dirty="0"/>
                        <a:t>2- Réalisation d’étude sur la stratégie de gestion coordonnée des frontières dans les Etats membres de L’UEMOA.</a:t>
                      </a:r>
                      <a:endParaRPr lang="fr-FR" sz="1800" dirty="0"/>
                    </a:p>
                    <a:p>
                      <a:pPr algn="just"/>
                      <a:endParaRPr lang="fr-FR" dirty="0"/>
                    </a:p>
                  </a:txBody>
                  <a:tcPr>
                    <a:solidFill>
                      <a:schemeClr val="accent5">
                        <a:lumMod val="40000"/>
                        <a:lumOff val="60000"/>
                      </a:schemeClr>
                    </a:solidFill>
                  </a:tcPr>
                </a:tc>
                <a:tc>
                  <a:txBody>
                    <a:bodyPr/>
                    <a:lstStyle/>
                    <a:p>
                      <a:pPr algn="just"/>
                      <a:r>
                        <a:rPr lang="fr-FR" sz="1800" kern="1200" dirty="0">
                          <a:solidFill>
                            <a:schemeClr val="dk1"/>
                          </a:solidFill>
                          <a:effectLst/>
                          <a:latin typeface="+mn-lt"/>
                          <a:ea typeface="+mn-ea"/>
                          <a:cs typeface="+mn-cs"/>
                        </a:rPr>
                        <a:t>survivance des obstacles sur les corridors et aux frontières et manque de coordination et de coopération entre les autorités chargées de l’administration des frontières</a:t>
                      </a:r>
                      <a:endParaRPr lang="fr-FR" dirty="0"/>
                    </a:p>
                  </a:txBody>
                  <a:tcPr>
                    <a:solidFill>
                      <a:schemeClr val="accent5">
                        <a:lumMod val="40000"/>
                        <a:lumOff val="6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CH" sz="1800" kern="1200" dirty="0">
                          <a:solidFill>
                            <a:schemeClr val="dk1"/>
                          </a:solidFill>
                          <a:effectLst/>
                          <a:latin typeface="+mn-lt"/>
                          <a:ea typeface="+mn-ea"/>
                          <a:cs typeface="+mn-cs"/>
                        </a:rPr>
                        <a:t>Mise</a:t>
                      </a:r>
                      <a:r>
                        <a:rPr lang="fr-CH" sz="1800" i="1" kern="1200" dirty="0">
                          <a:solidFill>
                            <a:schemeClr val="dk1"/>
                          </a:solidFill>
                          <a:effectLst/>
                          <a:latin typeface="+mn-lt"/>
                          <a:ea typeface="+mn-ea"/>
                          <a:cs typeface="+mn-cs"/>
                        </a:rPr>
                        <a:t> </a:t>
                      </a:r>
                      <a:r>
                        <a:rPr lang="fr-FR" sz="1800" kern="1200" dirty="0">
                          <a:solidFill>
                            <a:schemeClr val="dk1"/>
                          </a:solidFill>
                          <a:effectLst/>
                          <a:latin typeface="+mn-lt"/>
                          <a:ea typeface="+mn-ea"/>
                          <a:cs typeface="+mn-cs"/>
                        </a:rPr>
                        <a:t>en place d’une stratégie de coordination et de coopération des différentes structures chargées de la gestion des frontières des Etats membres, en vue de réduire les délais, les nombres et les durées de contrôles des personnes, des marchandises importées, exportées ou en transit.</a:t>
                      </a:r>
                    </a:p>
                    <a:p>
                      <a:pPr algn="just"/>
                      <a:endParaRPr lang="fr-FR" dirty="0"/>
                    </a:p>
                  </a:txBody>
                  <a:tcPr>
                    <a:solidFill>
                      <a:schemeClr val="accent5">
                        <a:lumMod val="40000"/>
                        <a:lumOff val="6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58899036"/>
      </p:ext>
    </p:extLst>
  </p:cSld>
  <p:clrMapOvr>
    <a:masterClrMapping/>
  </p:clrMapOvr>
</p:sld>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Littérature académique 16: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_9411671_TF03431380_TF03431380.potx" id="{3EB80C2F-3DBD-42BA-8FFE-45D13301C271}" vid="{18AA12EE-0616-4C76-8CBB-BEAD487DA71A}"/>
    </a:ext>
  </a:extLst>
</a:theme>
</file>

<file path=ppt/theme/theme3.xml><?xml version="1.0" encoding="utf-8"?>
<a:theme xmlns:a="http://schemas.openxmlformats.org/drawingml/2006/main" name="13_À bandes">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8758</TotalTime>
  <Words>1375</Words>
  <Application>Microsoft Office PowerPoint</Application>
  <PresentationFormat>Widescreen</PresentationFormat>
  <Paragraphs>149</Paragraphs>
  <Slides>14</Slides>
  <Notes>7</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14</vt:i4>
      </vt:variant>
    </vt:vector>
  </HeadingPairs>
  <TitlesOfParts>
    <vt:vector size="27" baseType="lpstr">
      <vt:lpstr>Arial</vt:lpstr>
      <vt:lpstr>Berlin Sans FB</vt:lpstr>
      <vt:lpstr>Calibri</vt:lpstr>
      <vt:lpstr>Calibri Light</vt:lpstr>
      <vt:lpstr>CommercialScript BT</vt:lpstr>
      <vt:lpstr>Corbel</vt:lpstr>
      <vt:lpstr>Euphemia</vt:lpstr>
      <vt:lpstr>Plantagenet Cherokee</vt:lpstr>
      <vt:lpstr>Times New Roman</vt:lpstr>
      <vt:lpstr>Wingdings</vt:lpstr>
      <vt:lpstr>Thème Office</vt:lpstr>
      <vt:lpstr>Littérature académique 16:9</vt:lpstr>
      <vt:lpstr>13_À bandes</vt:lpstr>
      <vt:lpstr>PowerPoint Presentation</vt:lpstr>
      <vt:lpstr>INTRODUCTION : création de l’UEMOA</vt:lpstr>
      <vt:lpstr>INTRODUCTION : Dispositions pertinentes du Traité de l’UEMOA</vt:lpstr>
      <vt:lpstr>INTRODUCTION : Réalisations de l’UEMOA après 25 ans</vt:lpstr>
      <vt:lpstr>INTRODUCTION : Contraintes et limites après 25 ans</vt:lpstr>
      <vt:lpstr>INTRODUCTION : PREOCCUPATIONS</vt:lpstr>
      <vt:lpstr>PowerPoint Presentation</vt:lpstr>
      <vt:lpstr>   I- Composantes du projet pour l’UEMOA   </vt:lpstr>
      <vt:lpstr>   II- Principales réalisations (composantes 1 et 2)  </vt:lpstr>
      <vt:lpstr>   II- Principales réalisations (composantes 3, 4 et 5)  </vt:lpstr>
      <vt:lpstr>PowerPoint Presentation</vt:lpstr>
      <vt:lpstr>PowerPoint Presentation</vt:lpstr>
      <vt:lpstr>   Conclusions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Ado Olivier Paterne ANGAMAN</dc:creator>
  <cp:lastModifiedBy>Ahmed NDYESHOBOLA</cp:lastModifiedBy>
  <cp:revision>296</cp:revision>
  <dcterms:created xsi:type="dcterms:W3CDTF">2016-02-02T12:23:12Z</dcterms:created>
  <dcterms:modified xsi:type="dcterms:W3CDTF">2020-01-30T12:22:10Z</dcterms:modified>
</cp:coreProperties>
</file>